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61" r:id="rId4"/>
    <p:sldId id="263" r:id="rId5"/>
    <p:sldId id="265" r:id="rId6"/>
    <p:sldId id="264" r:id="rId7"/>
    <p:sldId id="266" r:id="rId8"/>
    <p:sldId id="267" r:id="rId9"/>
    <p:sldId id="270" r:id="rId10"/>
    <p:sldId id="269" r:id="rId11"/>
    <p:sldId id="268" r:id="rId12"/>
    <p:sldId id="271" r:id="rId13"/>
    <p:sldId id="272" r:id="rId14"/>
    <p:sldId id="273" r:id="rId15"/>
    <p:sldId id="275" r:id="rId16"/>
    <p:sldId id="274" r:id="rId17"/>
    <p:sldId id="307" r:id="rId18"/>
    <p:sldId id="276" r:id="rId19"/>
    <p:sldId id="308" r:id="rId20"/>
    <p:sldId id="277" r:id="rId21"/>
    <p:sldId id="278" r:id="rId22"/>
    <p:sldId id="279" r:id="rId23"/>
    <p:sldId id="280" r:id="rId24"/>
    <p:sldId id="281" r:id="rId25"/>
    <p:sldId id="283" r:id="rId26"/>
    <p:sldId id="306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719AB-2CF8-4671-A44E-4DED9D41DBA9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D94D0-CD4D-42D0-9BB3-367FDF79C5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92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D94D0-CD4D-42D0-9BB3-367FDF79C58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53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D94D0-CD4D-42D0-9BB3-367FDF79C58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110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8806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1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3123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569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7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49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2146583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192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069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731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55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0831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20181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2A8AB4E4-4F99-404B-B28B-B13CFBC2A668}" type="datetimeFigureOut">
              <a:rPr lang="en-US" smtClean="0"/>
              <a:pPr/>
              <a:t>07-Feb-18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F4AC9F0-A80D-461C-A4A8-EDC04C4C32C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92133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6705600" cy="1752600"/>
          </a:xfrm>
        </p:spPr>
        <p:txBody>
          <a:bodyPr anchor="t"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 COMERCIAL PARA EMPRENDEDORES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Image result for credit cards png">
            <a:extLst>
              <a:ext uri="{FF2B5EF4-FFF2-40B4-BE49-F238E27FC236}">
                <a16:creationId xmlns:a16="http://schemas.microsoft.com/office/drawing/2014/main" xmlns="" id="{CAE29605-7F92-4316-84E8-CC3469978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2895600" cy="231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322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6141"/>
            <a:ext cx="7581900" cy="1485900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 </a:t>
            </a:r>
            <a:r>
              <a:rPr lang="en-US" sz="3600" b="1" dirty="0"/>
              <a:t>: </a:t>
            </a:r>
            <a:br>
              <a:rPr lang="en-US" sz="3600" b="1" dirty="0"/>
            </a:br>
            <a:r>
              <a:rPr lang="en-US" sz="3600" b="1" dirty="0" smtClean="0"/>
              <a:t>Su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istado</a:t>
            </a:r>
            <a:r>
              <a:rPr lang="en-US" sz="3600" b="1" dirty="0" smtClean="0"/>
              <a:t> 411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114800"/>
          </a:xfrm>
        </p:spPr>
        <p:txBody>
          <a:bodyPr>
            <a:noAutofit/>
          </a:bodyPr>
          <a:lstStyle/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PH" sz="2800" dirty="0" smtClean="0"/>
              <a:t>Un </a:t>
            </a:r>
            <a:r>
              <a:rPr lang="en-PH" sz="2800" dirty="0" err="1" smtClean="0"/>
              <a:t>listado</a:t>
            </a:r>
            <a:r>
              <a:rPr lang="en-PH" sz="2800" dirty="0" smtClean="0"/>
              <a:t> 411 </a:t>
            </a:r>
            <a:r>
              <a:rPr lang="en-PH" sz="2800" dirty="0" err="1" smtClean="0"/>
              <a:t>también</a:t>
            </a:r>
            <a:r>
              <a:rPr lang="en-PH" sz="2800" dirty="0" smtClean="0"/>
              <a:t> </a:t>
            </a:r>
            <a:r>
              <a:rPr lang="en-PH" sz="2800" dirty="0" err="1" smtClean="0"/>
              <a:t>es</a:t>
            </a:r>
            <a:r>
              <a:rPr lang="en-PH" sz="2800" dirty="0" smtClean="0"/>
              <a:t> </a:t>
            </a:r>
            <a:r>
              <a:rPr lang="en-PH" sz="2800" dirty="0" err="1" smtClean="0"/>
              <a:t>signo</a:t>
            </a:r>
            <a:r>
              <a:rPr lang="en-PH" sz="2800" dirty="0" smtClean="0"/>
              <a:t> de </a:t>
            </a:r>
            <a:r>
              <a:rPr lang="en-PH" sz="2800" dirty="0" err="1" smtClean="0"/>
              <a:t>legitimidad</a:t>
            </a:r>
            <a:endParaRPr lang="en-PH" sz="28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PH" sz="2800" dirty="0" smtClean="0"/>
              <a:t>Su </a:t>
            </a:r>
            <a:r>
              <a:rPr lang="en-PH" sz="2800" dirty="0" err="1" smtClean="0"/>
              <a:t>número</a:t>
            </a:r>
            <a:r>
              <a:rPr lang="en-PH" sz="2800" dirty="0" smtClean="0"/>
              <a:t> de </a:t>
            </a:r>
            <a:r>
              <a:rPr lang="en-PH" sz="2800" dirty="0" err="1" smtClean="0"/>
              <a:t>teléfono</a:t>
            </a:r>
            <a:r>
              <a:rPr lang="en-PH" sz="2800" dirty="0" smtClean="0"/>
              <a:t> </a:t>
            </a:r>
            <a:r>
              <a:rPr lang="en-PH" sz="2800" dirty="0" err="1" smtClean="0"/>
              <a:t>debe</a:t>
            </a:r>
            <a:r>
              <a:rPr lang="en-PH" sz="2800" dirty="0" smtClean="0"/>
              <a:t> </a:t>
            </a:r>
            <a:r>
              <a:rPr lang="en-PH" sz="2800" dirty="0" err="1" smtClean="0"/>
              <a:t>estar</a:t>
            </a:r>
            <a:r>
              <a:rPr lang="en-PH" sz="2800" dirty="0" smtClean="0"/>
              <a:t> </a:t>
            </a:r>
            <a:r>
              <a:rPr lang="en-PH" sz="2800" dirty="0" err="1" smtClean="0"/>
              <a:t>listado</a:t>
            </a:r>
            <a:r>
              <a:rPr lang="en-PH" sz="2800" dirty="0" smtClean="0"/>
              <a:t> en el 411 para </a:t>
            </a:r>
            <a:r>
              <a:rPr lang="en-PH" sz="2800" dirty="0" err="1" smtClean="0"/>
              <a:t>que</a:t>
            </a:r>
            <a:r>
              <a:rPr lang="en-PH" sz="2800" dirty="0" smtClean="0"/>
              <a:t> la </a:t>
            </a:r>
            <a:r>
              <a:rPr lang="en-PH" sz="2800" dirty="0" err="1" smtClean="0"/>
              <a:t>mayoría</a:t>
            </a:r>
            <a:r>
              <a:rPr lang="en-PH" sz="2800" dirty="0" smtClean="0"/>
              <a:t> de los </a:t>
            </a:r>
            <a:r>
              <a:rPr lang="en-PH" sz="2800" dirty="0" err="1" smtClean="0"/>
              <a:t>emisores</a:t>
            </a:r>
            <a:r>
              <a:rPr lang="en-PH" sz="2800" dirty="0" smtClean="0"/>
              <a:t> de </a:t>
            </a:r>
            <a:r>
              <a:rPr lang="en-PH" sz="2800" dirty="0" err="1" smtClean="0"/>
              <a:t>crédito</a:t>
            </a:r>
            <a:r>
              <a:rPr lang="en-PH" sz="2800" dirty="0" smtClean="0"/>
              <a:t> y </a:t>
            </a:r>
            <a:r>
              <a:rPr lang="en-PH" sz="2800" dirty="0" err="1" smtClean="0"/>
              <a:t>prestamistas</a:t>
            </a:r>
            <a:r>
              <a:rPr lang="en-PH" sz="2800" dirty="0" smtClean="0"/>
              <a:t> le </a:t>
            </a:r>
            <a:r>
              <a:rPr lang="en-PH" sz="2800" dirty="0" err="1" smtClean="0"/>
              <a:t>aprueben</a:t>
            </a:r>
            <a:endParaRPr lang="en-PH" sz="28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PH" sz="2800" dirty="0" smtClean="0"/>
              <a:t>Revise </a:t>
            </a:r>
            <a:r>
              <a:rPr lang="en-PH" sz="2800" dirty="0" err="1" smtClean="0"/>
              <a:t>su</a:t>
            </a:r>
            <a:r>
              <a:rPr lang="en-PH" sz="2800" dirty="0" smtClean="0"/>
              <a:t> </a:t>
            </a:r>
            <a:r>
              <a:rPr lang="en-PH" sz="2800" dirty="0" err="1" smtClean="0"/>
              <a:t>registro</a:t>
            </a:r>
            <a:r>
              <a:rPr lang="en-PH" sz="2800" dirty="0" smtClean="0"/>
              <a:t> en 411.com para determiner </a:t>
            </a:r>
            <a:r>
              <a:rPr lang="en-PH" sz="2800" dirty="0" err="1" smtClean="0"/>
              <a:t>si</a:t>
            </a:r>
            <a:r>
              <a:rPr lang="en-PH" sz="2800" dirty="0" smtClean="0"/>
              <a:t> </a:t>
            </a:r>
            <a:r>
              <a:rPr lang="en-PH" sz="2800" dirty="0" err="1" smtClean="0"/>
              <a:t>su</a:t>
            </a:r>
            <a:r>
              <a:rPr lang="en-PH" sz="2800" dirty="0" smtClean="0"/>
              <a:t> </a:t>
            </a:r>
            <a:r>
              <a:rPr lang="en-PH" sz="2800" dirty="0" err="1" smtClean="0"/>
              <a:t>pequeña</a:t>
            </a:r>
            <a:r>
              <a:rPr lang="en-PH" sz="2800" dirty="0" smtClean="0"/>
              <a:t> </a:t>
            </a:r>
            <a:r>
              <a:rPr lang="en-PH" sz="2800" dirty="0" err="1" smtClean="0"/>
              <a:t>empresa</a:t>
            </a:r>
            <a:r>
              <a:rPr lang="en-PH" sz="2800" dirty="0" smtClean="0"/>
              <a:t> </a:t>
            </a:r>
            <a:r>
              <a:rPr lang="en-PH" sz="2800" dirty="0" err="1" smtClean="0"/>
              <a:t>aparece</a:t>
            </a:r>
            <a:r>
              <a:rPr lang="en-PH" sz="2800" dirty="0" smtClean="0"/>
              <a:t> en la </a:t>
            </a:r>
            <a:r>
              <a:rPr lang="en-PH" sz="2800" dirty="0" err="1" smtClean="0"/>
              <a:t>lista</a:t>
            </a:r>
            <a:r>
              <a:rPr lang="en-PH" sz="2800" dirty="0" smtClean="0"/>
              <a:t>, y </a:t>
            </a:r>
            <a:r>
              <a:rPr lang="en-PH" sz="2800" dirty="0" err="1" smtClean="0"/>
              <a:t>que</a:t>
            </a:r>
            <a:r>
              <a:rPr lang="en-PH" sz="2800" dirty="0" smtClean="0"/>
              <a:t> la </a:t>
            </a:r>
            <a:r>
              <a:rPr lang="en-PH" sz="2800" dirty="0" err="1" smtClean="0"/>
              <a:t>información</a:t>
            </a:r>
            <a:r>
              <a:rPr lang="en-PH" sz="2800" dirty="0" smtClean="0"/>
              <a:t> sea </a:t>
            </a:r>
            <a:r>
              <a:rPr lang="en-PH" sz="2800" dirty="0" err="1" smtClean="0"/>
              <a:t>precisa</a:t>
            </a:r>
            <a:endParaRPr lang="en-PH" sz="28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PH" sz="2800" dirty="0" smtClean="0"/>
              <a:t>Si </a:t>
            </a:r>
            <a:r>
              <a:rPr lang="en-PH" sz="2800" dirty="0" err="1" smtClean="0"/>
              <a:t>su</a:t>
            </a:r>
            <a:r>
              <a:rPr lang="en-PH" sz="2800" dirty="0" smtClean="0"/>
              <a:t> </a:t>
            </a:r>
            <a:r>
              <a:rPr lang="en-PH" sz="2800" dirty="0" err="1" smtClean="0"/>
              <a:t>negocio</a:t>
            </a:r>
            <a:r>
              <a:rPr lang="en-PH" sz="2800" dirty="0"/>
              <a:t> </a:t>
            </a:r>
            <a:r>
              <a:rPr lang="en-PH" sz="2800" dirty="0" smtClean="0"/>
              <a:t>no </a:t>
            </a:r>
            <a:r>
              <a:rPr lang="en-PH" sz="2800" dirty="0" err="1" smtClean="0"/>
              <a:t>está</a:t>
            </a:r>
            <a:r>
              <a:rPr lang="en-PH" sz="2800" dirty="0" smtClean="0"/>
              <a:t> en la </a:t>
            </a:r>
            <a:r>
              <a:rPr lang="en-PH" sz="2800" dirty="0" err="1" smtClean="0"/>
              <a:t>lista</a:t>
            </a:r>
            <a:r>
              <a:rPr lang="en-PH" sz="2800" dirty="0" smtClean="0"/>
              <a:t>, </a:t>
            </a:r>
            <a:r>
              <a:rPr lang="en-PH" sz="2800" dirty="0" err="1" smtClean="0"/>
              <a:t>Alistese</a:t>
            </a:r>
            <a:r>
              <a:rPr lang="en-PH" sz="2800" dirty="0" smtClean="0"/>
              <a:t> </a:t>
            </a:r>
            <a:r>
              <a:rPr lang="en-PH" sz="2800" dirty="0" err="1" smtClean="0"/>
              <a:t>usted</a:t>
            </a:r>
            <a:r>
              <a:rPr lang="en-PH" sz="2800" dirty="0" smtClean="0"/>
              <a:t> </a:t>
            </a:r>
            <a:r>
              <a:rPr lang="en-PH" sz="2800" dirty="0" err="1" smtClean="0"/>
              <a:t>mismo</a:t>
            </a:r>
            <a:r>
              <a:rPr lang="en-PH" sz="2800" dirty="0" smtClean="0"/>
              <a:t>, </a:t>
            </a:r>
            <a:r>
              <a:rPr lang="en-PH" sz="2800" dirty="0" err="1"/>
              <a:t>Yext</a:t>
            </a:r>
            <a:r>
              <a:rPr lang="en-PH" sz="2800" dirty="0"/>
              <a:t>, D&amp;B Credit Builder </a:t>
            </a:r>
            <a:r>
              <a:rPr lang="en-PH" sz="2800" dirty="0" err="1" smtClean="0"/>
              <a:t>puede</a:t>
            </a:r>
            <a:r>
              <a:rPr lang="en-PH" sz="2800" dirty="0" smtClean="0"/>
              <a:t> </a:t>
            </a:r>
            <a:r>
              <a:rPr lang="en-PH" sz="2800" dirty="0" err="1" smtClean="0"/>
              <a:t>ayudarlo</a:t>
            </a:r>
            <a:r>
              <a:rPr lang="en-PH" sz="2800" dirty="0" smtClean="0"/>
              <a:t> para </a:t>
            </a:r>
            <a:r>
              <a:rPr lang="en-PH" sz="2800" dirty="0" err="1" smtClean="0"/>
              <a:t>que</a:t>
            </a:r>
            <a:r>
              <a:rPr lang="en-PH" sz="2800" dirty="0" smtClean="0"/>
              <a:t> </a:t>
            </a:r>
            <a:r>
              <a:rPr lang="en-PH" sz="2800" dirty="0" err="1" smtClean="0"/>
              <a:t>su</a:t>
            </a:r>
            <a:r>
              <a:rPr lang="en-PH" sz="2800" dirty="0" smtClean="0"/>
              <a:t> </a:t>
            </a:r>
            <a:r>
              <a:rPr lang="en-PH" sz="2800" dirty="0" err="1" smtClean="0"/>
              <a:t>negocio</a:t>
            </a:r>
            <a:r>
              <a:rPr lang="en-PH" sz="2800" dirty="0" smtClean="0"/>
              <a:t> </a:t>
            </a:r>
            <a:r>
              <a:rPr lang="en-PH" sz="2800" dirty="0" err="1" smtClean="0"/>
              <a:t>aparezca</a:t>
            </a:r>
            <a:r>
              <a:rPr lang="en-PH" sz="2800" dirty="0" smtClean="0"/>
              <a:t> en la </a:t>
            </a:r>
            <a:r>
              <a:rPr lang="en-PH" sz="2800" dirty="0" err="1" smtClean="0"/>
              <a:t>lista</a:t>
            </a:r>
            <a:r>
              <a:rPr lang="en-PH" sz="2800" dirty="0" smtClean="0"/>
              <a:t> </a:t>
            </a:r>
            <a:endParaRPr lang="en-PH" sz="28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D1C0A9CF-9C93-41C3-8F24-70D9D5E7C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Image result for telephone png">
            <a:extLst>
              <a:ext uri="{FF2B5EF4-FFF2-40B4-BE49-F238E27FC236}">
                <a16:creationId xmlns:a16="http://schemas.microsoft.com/office/drawing/2014/main" xmlns="" id="{671576EE-B32D-42BE-9520-C99E621C3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5568" y="5397451"/>
            <a:ext cx="16954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724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96141"/>
            <a:ext cx="7200900" cy="14859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C: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Su </a:t>
            </a:r>
            <a:r>
              <a:rPr lang="en-US" sz="3600" b="1" dirty="0" err="1"/>
              <a:t>S</a:t>
            </a:r>
            <a:r>
              <a:rPr lang="en-US" sz="3600" b="1" dirty="0" err="1" smtClean="0"/>
              <a:t>itio</a:t>
            </a:r>
            <a:r>
              <a:rPr lang="en-US" sz="3600" b="1" dirty="0" smtClean="0"/>
              <a:t> Web </a:t>
            </a:r>
            <a:r>
              <a:rPr lang="en-US" sz="3600" b="1" dirty="0" err="1" smtClean="0"/>
              <a:t>Profesional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36111"/>
            <a:ext cx="8077200" cy="294088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Un </a:t>
            </a:r>
            <a:r>
              <a:rPr lang="en-US" sz="2800" dirty="0" err="1" smtClean="0"/>
              <a:t>sitio</a:t>
            </a:r>
            <a:r>
              <a:rPr lang="en-US" sz="2800" dirty="0" smtClean="0"/>
              <a:t> web professional </a:t>
            </a:r>
            <a:r>
              <a:rPr lang="en-US" sz="2800" dirty="0" err="1" smtClean="0"/>
              <a:t>también</a:t>
            </a:r>
            <a:r>
              <a:rPr lang="en-US" sz="2800" dirty="0" smtClean="0"/>
              <a:t> le </a:t>
            </a:r>
            <a:r>
              <a:rPr lang="en-US" sz="2800" dirty="0" err="1" smtClean="0"/>
              <a:t>ayudará</a:t>
            </a:r>
            <a:endParaRPr lang="en-US" sz="4800" dirty="0"/>
          </a:p>
          <a:p>
            <a:r>
              <a:rPr lang="en-US" sz="2800" u="sng" dirty="0" smtClean="0"/>
              <a:t>Un </a:t>
            </a:r>
            <a:r>
              <a:rPr lang="en-US" sz="2800" u="sng" dirty="0" err="1" smtClean="0"/>
              <a:t>prestamista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obtendrá</a:t>
            </a:r>
            <a:r>
              <a:rPr lang="en-US" sz="2800" u="sng" dirty="0" smtClean="0"/>
              <a:t> la mayor </a:t>
            </a:r>
            <a:r>
              <a:rPr lang="en-US" sz="2800" u="sng" dirty="0" err="1" smtClean="0"/>
              <a:t>información</a:t>
            </a:r>
            <a:r>
              <a:rPr lang="en-US" sz="2800" u="sng" dirty="0" smtClean="0"/>
              <a:t> de </a:t>
            </a:r>
            <a:r>
              <a:rPr lang="en-US" sz="2800" u="sng" dirty="0" err="1" smtClean="0"/>
              <a:t>su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empresa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emergente</a:t>
            </a:r>
            <a:r>
              <a:rPr lang="en-US" sz="2800" u="sng" dirty="0" smtClean="0"/>
              <a:t> en </a:t>
            </a:r>
            <a:r>
              <a:rPr lang="en-US" sz="2800" u="sng" dirty="0" err="1" smtClean="0"/>
              <a:t>línea</a:t>
            </a:r>
            <a:endParaRPr lang="en-US" sz="4800" u="sng" dirty="0"/>
          </a:p>
          <a:p>
            <a:r>
              <a:rPr lang="en-US" sz="2800" b="1" dirty="0" err="1" smtClean="0"/>
              <a:t>Es</a:t>
            </a:r>
            <a:r>
              <a:rPr lang="en-US" sz="2800" b="1" dirty="0" smtClean="0"/>
              <a:t> major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obtiene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sitio</a:t>
            </a:r>
            <a:r>
              <a:rPr lang="en-US" sz="2800" b="1" dirty="0" smtClean="0"/>
              <a:t> web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cualquier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otro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lugar</a:t>
            </a:r>
            <a:r>
              <a:rPr lang="en-US" sz="2800" b="1" dirty="0" smtClean="0"/>
              <a:t> </a:t>
            </a:r>
          </a:p>
          <a:p>
            <a:r>
              <a:rPr lang="en-US" sz="2800" dirty="0" smtClean="0"/>
              <a:t>Un </a:t>
            </a:r>
            <a:r>
              <a:rPr lang="en-US" sz="2800" dirty="0" err="1" smtClean="0"/>
              <a:t>sitio</a:t>
            </a:r>
            <a:r>
              <a:rPr lang="en-US" sz="2800" dirty="0" smtClean="0"/>
              <a:t> web professional </a:t>
            </a:r>
            <a:r>
              <a:rPr lang="en-US" sz="2800" dirty="0" err="1" smtClean="0"/>
              <a:t>debería</a:t>
            </a:r>
            <a:r>
              <a:rPr lang="en-US" sz="2800" dirty="0" smtClean="0"/>
              <a:t> </a:t>
            </a:r>
            <a:r>
              <a:rPr lang="en-US" sz="2800" dirty="0" err="1" smtClean="0"/>
              <a:t>proveer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información</a:t>
            </a:r>
            <a:r>
              <a:rPr lang="en-US" sz="2800" dirty="0" smtClean="0"/>
              <a:t> </a:t>
            </a:r>
            <a:r>
              <a:rPr lang="en-US" sz="2800" dirty="0" err="1" smtClean="0"/>
              <a:t>básica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empresa</a:t>
            </a:r>
            <a:r>
              <a:rPr lang="en-US" sz="2800" dirty="0" smtClean="0"/>
              <a:t> 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mínimo</a:t>
            </a:r>
            <a:endParaRPr lang="en-US" sz="28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249303D-3FCA-4B50-9C16-2D698BFCD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3DC64016-3C97-4D8D-9A51-F0233E53A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Image result for website">
            <a:extLst>
              <a:ext uri="{FF2B5EF4-FFF2-40B4-BE49-F238E27FC236}">
                <a16:creationId xmlns:a16="http://schemas.microsoft.com/office/drawing/2014/main" xmlns="" id="{532E41A7-59F0-4812-8F5F-3400756F4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64443"/>
            <a:ext cx="2519362" cy="154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38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96141"/>
            <a:ext cx="7200900" cy="113785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 </a:t>
            </a:r>
            <a:r>
              <a:rPr lang="en-US" sz="3600" b="1" dirty="0"/>
              <a:t>: </a:t>
            </a:r>
            <a:br>
              <a:rPr lang="en-US" sz="3600" b="1" dirty="0"/>
            </a:br>
            <a:r>
              <a:rPr lang="en-US" sz="3600" b="1" dirty="0" smtClean="0"/>
              <a:t>Su </a:t>
            </a:r>
            <a:r>
              <a:rPr lang="en-US" sz="3600" b="1" dirty="0" err="1"/>
              <a:t>S</a:t>
            </a:r>
            <a:r>
              <a:rPr lang="en-US" sz="3600" b="1" dirty="0" err="1" smtClean="0"/>
              <a:t>itio</a:t>
            </a:r>
            <a:r>
              <a:rPr lang="en-US" sz="3600" b="1" dirty="0" smtClean="0"/>
              <a:t> </a:t>
            </a:r>
            <a:r>
              <a:rPr lang="en-US" sz="3600" b="1" dirty="0"/>
              <a:t>W</a:t>
            </a:r>
            <a:r>
              <a:rPr lang="en-US" sz="3600" b="1" dirty="0" smtClean="0"/>
              <a:t>eb </a:t>
            </a:r>
            <a:r>
              <a:rPr lang="en-US" sz="3600" b="1" dirty="0" err="1"/>
              <a:t>P</a:t>
            </a:r>
            <a:r>
              <a:rPr lang="en-US" sz="3600" b="1" dirty="0" err="1" smtClean="0"/>
              <a:t>rofesional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676400"/>
            <a:ext cx="588645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Puede </a:t>
            </a:r>
            <a:r>
              <a:rPr lang="en-US" sz="2800" dirty="0" err="1" smtClean="0"/>
              <a:t>utilizar</a:t>
            </a:r>
            <a:r>
              <a:rPr lang="en-US" sz="2800" dirty="0" smtClean="0"/>
              <a:t> </a:t>
            </a:r>
            <a:r>
              <a:rPr lang="en-US" sz="2800" dirty="0" err="1" smtClean="0"/>
              <a:t>sitios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TemplateMonster.com y </a:t>
            </a:r>
            <a:r>
              <a:rPr lang="en-US" sz="2800" dirty="0" err="1" smtClean="0"/>
              <a:t>Upwork</a:t>
            </a:r>
            <a:r>
              <a:rPr lang="en-US" sz="2800" dirty="0" smtClean="0"/>
              <a:t> para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un </a:t>
            </a:r>
            <a:r>
              <a:rPr lang="en-US" sz="2800" dirty="0" err="1" smtClean="0"/>
              <a:t>sitio</a:t>
            </a:r>
            <a:r>
              <a:rPr lang="en-US" sz="2800" dirty="0" smtClean="0"/>
              <a:t> </a:t>
            </a:r>
            <a:r>
              <a:rPr lang="en-US" sz="2800" dirty="0" err="1" smtClean="0"/>
              <a:t>económico</a:t>
            </a:r>
            <a:r>
              <a:rPr lang="en-US" sz="2800" dirty="0" smtClean="0"/>
              <a:t> y de </a:t>
            </a:r>
            <a:r>
              <a:rPr lang="en-US" sz="2800" dirty="0" err="1" smtClean="0"/>
              <a:t>manera</a:t>
            </a:r>
            <a:r>
              <a:rPr lang="en-US" sz="2800" dirty="0" smtClean="0"/>
              <a:t> </a:t>
            </a:r>
            <a:r>
              <a:rPr lang="en-US" sz="2800" dirty="0" err="1" smtClean="0"/>
              <a:t>rápida</a:t>
            </a:r>
            <a:endParaRPr lang="en-US" sz="4800" dirty="0"/>
          </a:p>
          <a:p>
            <a:r>
              <a:rPr lang="en-US" sz="2800" dirty="0" err="1" smtClean="0"/>
              <a:t>Lucirá</a:t>
            </a:r>
            <a:r>
              <a:rPr lang="en-US" sz="2800" dirty="0" smtClean="0"/>
              <a:t> </a:t>
            </a:r>
            <a:r>
              <a:rPr lang="en-US" sz="2800" dirty="0" err="1" smtClean="0"/>
              <a:t>decente</a:t>
            </a:r>
            <a:r>
              <a:rPr lang="en-US" sz="2800" dirty="0" smtClean="0"/>
              <a:t>, </a:t>
            </a:r>
            <a:r>
              <a:rPr lang="en-US" sz="2800" dirty="0" err="1" smtClean="0"/>
              <a:t>desde</a:t>
            </a:r>
            <a:r>
              <a:rPr lang="en-US" sz="2800" dirty="0" smtClean="0"/>
              <a:t> el principio</a:t>
            </a:r>
            <a:endParaRPr lang="en-US" sz="4800" dirty="0"/>
          </a:p>
          <a:p>
            <a:r>
              <a:rPr lang="en-US" sz="2800" u="sng" dirty="0" err="1" smtClean="0"/>
              <a:t>Eventualmente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querrá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que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alguien</a:t>
            </a:r>
            <a:r>
              <a:rPr lang="en-US" sz="2800" u="sng" dirty="0" smtClean="0"/>
              <a:t> le </a:t>
            </a:r>
            <a:r>
              <a:rPr lang="en-US" sz="2800" u="sng" dirty="0" err="1" smtClean="0"/>
              <a:t>diseñe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su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sitio</a:t>
            </a:r>
            <a:endParaRPr lang="en-US" sz="4800" u="sng" dirty="0"/>
          </a:p>
          <a:p>
            <a:r>
              <a:rPr lang="en-US" sz="2800" dirty="0" err="1" smtClean="0"/>
              <a:t>Pero</a:t>
            </a:r>
            <a:r>
              <a:rPr lang="en-US" sz="2800" dirty="0" smtClean="0"/>
              <a:t> puede </a:t>
            </a:r>
            <a:r>
              <a:rPr lang="en-US" sz="2800" dirty="0" err="1" smtClean="0"/>
              <a:t>comenzar</a:t>
            </a:r>
            <a:r>
              <a:rPr lang="en-US" sz="2800" dirty="0" smtClean="0"/>
              <a:t> con solo lo </a:t>
            </a:r>
            <a:r>
              <a:rPr lang="en-US" sz="2800" dirty="0" err="1" smtClean="0"/>
              <a:t>básico</a:t>
            </a:r>
            <a:endParaRPr lang="en-US" sz="4800" dirty="0"/>
          </a:p>
          <a:p>
            <a:r>
              <a:rPr lang="en-US" sz="2800" b="1" dirty="0" err="1" smtClean="0"/>
              <a:t>Compre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alojamiento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desde</a:t>
            </a:r>
            <a:r>
              <a:rPr lang="en-US" sz="2800" b="1" dirty="0" smtClean="0"/>
              <a:t> </a:t>
            </a:r>
            <a:r>
              <a:rPr lang="en-US" sz="2800" dirty="0" err="1" smtClean="0"/>
              <a:t>servicios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 </a:t>
            </a:r>
            <a:r>
              <a:rPr lang="en-US" sz="2800" dirty="0"/>
              <a:t>Host Gator </a:t>
            </a:r>
            <a:r>
              <a:rPr lang="en-US" sz="2800" dirty="0" smtClean="0"/>
              <a:t>o </a:t>
            </a:r>
            <a:r>
              <a:rPr lang="en-US" sz="2800" dirty="0"/>
              <a:t>Go Daddy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2B9B7F9-1BE2-452D-A6DB-734DC5B76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A55E62C1-258C-4F57-BE67-47B7F306D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Image result for TemplateMonster">
            <a:extLst>
              <a:ext uri="{FF2B5EF4-FFF2-40B4-BE49-F238E27FC236}">
                <a16:creationId xmlns:a16="http://schemas.microsoft.com/office/drawing/2014/main" xmlns="" id="{6A0901D1-53D5-42BB-8CF3-E342D8530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590800"/>
            <a:ext cx="16668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81A55E7-A418-470F-8C91-1D5B43099756}"/>
              </a:ext>
            </a:extLst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05675" y="3886200"/>
            <a:ext cx="13906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062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196141"/>
            <a:ext cx="7200900" cy="1371600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C: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Su </a:t>
            </a:r>
            <a:r>
              <a:rPr lang="en-US" sz="3600" b="1" dirty="0" err="1"/>
              <a:t>D</a:t>
            </a:r>
            <a:r>
              <a:rPr lang="en-US" sz="3600" b="1" dirty="0" err="1" smtClean="0"/>
              <a:t>irección</a:t>
            </a:r>
            <a:r>
              <a:rPr lang="en-US" sz="3600" b="1" dirty="0" smtClean="0"/>
              <a:t> de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orreo</a:t>
            </a:r>
            <a:r>
              <a:rPr lang="en-US" sz="3600" b="1" dirty="0" smtClean="0"/>
              <a:t>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lectrónico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orporativo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5058"/>
            <a:ext cx="8077200" cy="4881942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 smtClean="0"/>
              <a:t>compre</a:t>
            </a:r>
            <a:r>
              <a:rPr lang="en-US" sz="2400" dirty="0" smtClean="0"/>
              <a:t> un </a:t>
            </a:r>
            <a:r>
              <a:rPr lang="en-US" sz="2400" dirty="0" err="1" smtClean="0"/>
              <a:t>alojamiento</a:t>
            </a:r>
            <a:r>
              <a:rPr lang="en-US" sz="2400" dirty="0" smtClean="0"/>
              <a:t>, </a:t>
            </a:r>
            <a:r>
              <a:rPr lang="en-US" sz="2400" dirty="0" err="1" smtClean="0"/>
              <a:t>obtenga</a:t>
            </a:r>
            <a:r>
              <a:rPr lang="en-US" sz="2400" dirty="0" smtClean="0"/>
              <a:t> al </a:t>
            </a:r>
            <a:r>
              <a:rPr lang="en-US" sz="2400" dirty="0" err="1" smtClean="0"/>
              <a:t>menos</a:t>
            </a:r>
            <a:r>
              <a:rPr lang="en-US" sz="2400" dirty="0" smtClean="0"/>
              <a:t> </a:t>
            </a:r>
            <a:r>
              <a:rPr lang="en-US" sz="2400" dirty="0" err="1" smtClean="0"/>
              <a:t>algunas</a:t>
            </a:r>
            <a:r>
              <a:rPr lang="en-US" sz="2400" dirty="0" smtClean="0"/>
              <a:t> </a:t>
            </a:r>
            <a:r>
              <a:rPr lang="en-US" sz="2400" dirty="0" err="1" smtClean="0"/>
              <a:t>direcciones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correo</a:t>
            </a:r>
            <a:r>
              <a:rPr lang="en-US" sz="2400" dirty="0" smtClean="0"/>
              <a:t> </a:t>
            </a:r>
            <a:r>
              <a:rPr lang="en-US" sz="2400" dirty="0" err="1" smtClean="0"/>
              <a:t>electrónico</a:t>
            </a:r>
            <a:r>
              <a:rPr lang="en-US" sz="2400" dirty="0" smtClean="0"/>
              <a:t> </a:t>
            </a:r>
            <a:r>
              <a:rPr lang="en-US" sz="2400" dirty="0" err="1" smtClean="0"/>
              <a:t>corporativas</a:t>
            </a:r>
            <a:endParaRPr lang="en-US" sz="4400" dirty="0"/>
          </a:p>
          <a:p>
            <a:r>
              <a:rPr lang="en-US" sz="2400" dirty="0" smtClean="0"/>
              <a:t>Las </a:t>
            </a:r>
            <a:r>
              <a:rPr lang="en-US" sz="2400" dirty="0" err="1" smtClean="0"/>
              <a:t>direcciones</a:t>
            </a:r>
            <a:r>
              <a:rPr lang="en-US" sz="2400" dirty="0" smtClean="0"/>
              <a:t> </a:t>
            </a:r>
            <a:r>
              <a:rPr lang="en-US" sz="2400" dirty="0" err="1" smtClean="0"/>
              <a:t>entonces</a:t>
            </a:r>
            <a:r>
              <a:rPr lang="en-US" sz="2400" dirty="0" smtClean="0"/>
              <a:t> </a:t>
            </a:r>
            <a:r>
              <a:rPr lang="en-US" sz="2400" dirty="0" err="1" smtClean="0"/>
              <a:t>coincidiran</a:t>
            </a:r>
            <a:r>
              <a:rPr lang="en-US" sz="2400" dirty="0" smtClean="0"/>
              <a:t> con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dominio</a:t>
            </a:r>
            <a:r>
              <a:rPr lang="en-US" sz="2400" dirty="0" smtClean="0"/>
              <a:t> </a:t>
            </a:r>
            <a:endParaRPr lang="en-US" sz="4400" dirty="0"/>
          </a:p>
          <a:p>
            <a:r>
              <a:rPr lang="en-US" sz="2400" u="sng" dirty="0" err="1" smtClean="0"/>
              <a:t>Nunca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utilice</a:t>
            </a:r>
            <a:r>
              <a:rPr lang="en-US" sz="2400" u="sng" dirty="0" smtClean="0"/>
              <a:t> un </a:t>
            </a:r>
            <a:r>
              <a:rPr lang="en-US" sz="2400" u="sng" dirty="0" err="1" smtClean="0"/>
              <a:t>proveedor</a:t>
            </a:r>
            <a:r>
              <a:rPr lang="en-US" sz="2400" u="sng" dirty="0" smtClean="0"/>
              <a:t> de </a:t>
            </a:r>
            <a:r>
              <a:rPr lang="en-US" sz="2400" u="sng" dirty="0" err="1" smtClean="0"/>
              <a:t>correo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gratuito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como</a:t>
            </a:r>
            <a:r>
              <a:rPr lang="en-US" sz="2400" u="sng" dirty="0" smtClean="0"/>
              <a:t> Yahoo o Hotmail </a:t>
            </a:r>
          </a:p>
          <a:p>
            <a:r>
              <a:rPr lang="en-US" sz="2400" dirty="0" smtClean="0"/>
              <a:t>Revise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dirección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correo</a:t>
            </a:r>
            <a:r>
              <a:rPr lang="en-US" sz="2400" dirty="0" smtClean="0"/>
              <a:t> </a:t>
            </a:r>
            <a:r>
              <a:rPr lang="en-US" sz="2400" dirty="0" err="1" smtClean="0"/>
              <a:t>electrónico</a:t>
            </a:r>
            <a:r>
              <a:rPr lang="en-US" sz="2400" dirty="0" smtClean="0"/>
              <a:t>:</a:t>
            </a:r>
            <a:endParaRPr lang="en-US" sz="4400" dirty="0"/>
          </a:p>
          <a:p>
            <a:pPr lvl="1"/>
            <a:r>
              <a:rPr lang="en-US" sz="2400" b="1" dirty="0" err="1"/>
              <a:t>admin@yoursite</a:t>
            </a:r>
            <a:r>
              <a:rPr lang="en-US" sz="2400" b="1" dirty="0"/>
              <a:t> </a:t>
            </a:r>
            <a:r>
              <a:rPr lang="en-US" sz="2400" b="1" dirty="0" smtClean="0"/>
              <a:t>o </a:t>
            </a:r>
            <a:r>
              <a:rPr lang="en-US" sz="2400" b="1" dirty="0" err="1"/>
              <a:t>webmaster@yoursite</a:t>
            </a:r>
            <a:r>
              <a:rPr lang="en-US" sz="2400" b="1" dirty="0"/>
              <a:t> </a:t>
            </a:r>
            <a:r>
              <a:rPr lang="en-US" sz="2400" b="1" dirty="0" smtClean="0"/>
              <a:t>o </a:t>
            </a:r>
            <a:r>
              <a:rPr lang="en-US" sz="2400" b="1" dirty="0" err="1"/>
              <a:t>president@yoursite</a:t>
            </a:r>
            <a:r>
              <a:rPr lang="en-US" sz="2400" b="1" dirty="0"/>
              <a:t> </a:t>
            </a:r>
            <a:r>
              <a:rPr lang="en-US" sz="2400" b="1" dirty="0" smtClean="0"/>
              <a:t>son </a:t>
            </a:r>
            <a:r>
              <a:rPr lang="en-US" sz="2400" b="1" dirty="0" err="1" smtClean="0"/>
              <a:t>todos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geniales</a:t>
            </a:r>
            <a:endParaRPr lang="en-US" sz="4000" b="1" dirty="0"/>
          </a:p>
          <a:p>
            <a:pPr lvl="1"/>
            <a:r>
              <a:rPr lang="en-US" sz="2400" dirty="0" smtClean="0"/>
              <a:t>O </a:t>
            </a:r>
            <a:r>
              <a:rPr lang="en-US" sz="2400" dirty="0" err="1" smtClean="0"/>
              <a:t>utilice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o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combinación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la </a:t>
            </a:r>
            <a:r>
              <a:rPr lang="en-US" sz="2400" dirty="0" err="1" smtClean="0"/>
              <a:t>primera</a:t>
            </a:r>
            <a:r>
              <a:rPr lang="en-US" sz="2400" dirty="0" smtClean="0"/>
              <a:t> </a:t>
            </a:r>
            <a:r>
              <a:rPr lang="en-US" sz="2400" dirty="0" err="1" smtClean="0"/>
              <a:t>inicial</a:t>
            </a:r>
            <a:r>
              <a:rPr lang="en-US" sz="2400" dirty="0" smtClean="0"/>
              <a:t> y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apellido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ejemplo</a:t>
            </a:r>
            <a:r>
              <a:rPr lang="en-US" sz="2400" dirty="0" smtClean="0"/>
              <a:t>: </a:t>
            </a:r>
            <a:r>
              <a:rPr lang="en-US" sz="2400" dirty="0" err="1" smtClean="0"/>
              <a:t>jsmith@yoursite</a:t>
            </a:r>
            <a:endParaRPr lang="en-US" sz="4000" dirty="0"/>
          </a:p>
          <a:p>
            <a:r>
              <a:rPr lang="en-US" sz="2400" dirty="0" smtClean="0"/>
              <a:t>No </a:t>
            </a:r>
            <a:r>
              <a:rPr lang="en-US" sz="2400" dirty="0" err="1" smtClean="0"/>
              <a:t>utilice</a:t>
            </a:r>
            <a:r>
              <a:rPr lang="en-US" sz="2400" dirty="0" smtClean="0"/>
              <a:t> </a:t>
            </a:r>
            <a:r>
              <a:rPr lang="en-US" sz="2400" dirty="0" err="1" smtClean="0"/>
              <a:t>algo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 </a:t>
            </a:r>
            <a:r>
              <a:rPr lang="en-US" sz="2400" dirty="0"/>
              <a:t>cutiepie73@yoursite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D92F191-7E25-4ECB-82BA-EC97546DA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4600"/>
            <a:ext cx="6897026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8DC490DF-F603-42FB-BB55-F9DCB0657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Image result for email png">
            <a:extLst>
              <a:ext uri="{FF2B5EF4-FFF2-40B4-BE49-F238E27FC236}">
                <a16:creationId xmlns:a16="http://schemas.microsoft.com/office/drawing/2014/main" xmlns="" id="{EE88E4A9-33D7-458D-A6C7-8A6280B87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0426" y="5279651"/>
            <a:ext cx="1469159" cy="14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61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6141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 </a:t>
            </a:r>
            <a:r>
              <a:rPr lang="en-US" sz="3600" b="1" dirty="0"/>
              <a:t>: </a:t>
            </a:r>
            <a:br>
              <a:rPr lang="en-US" sz="3600" b="1" dirty="0"/>
            </a:br>
            <a:r>
              <a:rPr lang="en-US" sz="3600" b="1" dirty="0" smtClean="0"/>
              <a:t>Su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ntidad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 y el EIN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41" y="1671258"/>
            <a:ext cx="8104517" cy="4729542"/>
          </a:xfrm>
        </p:spPr>
        <p:txBody>
          <a:bodyPr>
            <a:normAutofit fontScale="85000" lnSpcReduction="10000"/>
          </a:bodyPr>
          <a:lstStyle/>
          <a:p>
            <a:pPr marL="3225800" indent="-382588"/>
            <a:r>
              <a:rPr lang="en-US" sz="3200" dirty="0" err="1" smtClean="0"/>
              <a:t>Obtenga</a:t>
            </a:r>
            <a:r>
              <a:rPr lang="en-US" sz="3200" dirty="0" smtClean="0"/>
              <a:t> un EIN(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de </a:t>
            </a:r>
            <a:r>
              <a:rPr lang="en-US" sz="3200" dirty="0" err="1" smtClean="0"/>
              <a:t>identificación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impuestos</a:t>
            </a:r>
            <a:r>
              <a:rPr lang="en-US" sz="3200" dirty="0" smtClean="0"/>
              <a:t>) </a:t>
            </a:r>
            <a:r>
              <a:rPr lang="en-US" sz="3200" dirty="0" err="1" smtClean="0"/>
              <a:t>desde</a:t>
            </a:r>
            <a:r>
              <a:rPr lang="en-US" sz="3200" dirty="0" smtClean="0"/>
              <a:t> el IRS</a:t>
            </a:r>
            <a:endParaRPr lang="en-US" sz="5400" dirty="0"/>
          </a:p>
          <a:p>
            <a:pPr marL="3225800" indent="-382588"/>
            <a:r>
              <a:rPr lang="en-US" sz="3200" dirty="0" err="1" smtClean="0"/>
              <a:t>Decida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entidad</a:t>
            </a:r>
            <a:r>
              <a:rPr lang="en-US" sz="3200" dirty="0" smtClean="0"/>
              <a:t> </a:t>
            </a:r>
            <a:r>
              <a:rPr lang="en-US" sz="3200" dirty="0" err="1" smtClean="0"/>
              <a:t>comercial</a:t>
            </a:r>
            <a:r>
              <a:rPr lang="en-US" sz="3200" dirty="0" smtClean="0"/>
              <a:t> </a:t>
            </a:r>
            <a:r>
              <a:rPr lang="en-US" sz="3200" dirty="0"/>
              <a:t>– </a:t>
            </a:r>
            <a:r>
              <a:rPr lang="en-US" sz="3200" dirty="0" smtClean="0"/>
              <a:t>Un solo </a:t>
            </a:r>
            <a:r>
              <a:rPr lang="en-US" sz="3200" dirty="0" err="1" smtClean="0"/>
              <a:t>propietario</a:t>
            </a:r>
            <a:r>
              <a:rPr lang="en-US" sz="3200" dirty="0" smtClean="0"/>
              <a:t> </a:t>
            </a:r>
            <a:r>
              <a:rPr lang="en-US" sz="3200" dirty="0" err="1" smtClean="0"/>
              <a:t>está</a:t>
            </a:r>
            <a:r>
              <a:rPr lang="en-US" sz="3200" dirty="0" smtClean="0"/>
              <a:t> </a:t>
            </a:r>
            <a:r>
              <a:rPr lang="en-US" sz="3200" dirty="0" err="1" smtClean="0"/>
              <a:t>bien</a:t>
            </a:r>
            <a:r>
              <a:rPr lang="en-US" sz="3200" dirty="0" smtClean="0"/>
              <a:t> para </a:t>
            </a:r>
            <a:r>
              <a:rPr lang="en-US" sz="3200" dirty="0" err="1" smtClean="0"/>
              <a:t>empezar</a:t>
            </a:r>
            <a:r>
              <a:rPr lang="en-US" sz="3200" dirty="0" smtClean="0"/>
              <a:t> </a:t>
            </a:r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probablemente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quiere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cambiar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esto</a:t>
            </a:r>
            <a:r>
              <a:rPr lang="en-US" sz="3200" u="sng" dirty="0" smtClean="0"/>
              <a:t> a </a:t>
            </a:r>
            <a:r>
              <a:rPr lang="en-US" sz="3200" u="sng" dirty="0" err="1" smtClean="0"/>
              <a:t>una</a:t>
            </a:r>
            <a:r>
              <a:rPr lang="en-US" sz="3200" u="sng" dirty="0" smtClean="0"/>
              <a:t> LLC o </a:t>
            </a:r>
            <a:r>
              <a:rPr lang="en-US" sz="3200" u="sng" dirty="0" err="1" smtClean="0"/>
              <a:t>una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sociedad</a:t>
            </a:r>
            <a:endParaRPr lang="en-US" sz="5400" u="sng" dirty="0"/>
          </a:p>
          <a:p>
            <a:r>
              <a:rPr lang="en-US" sz="3200" b="1" dirty="0" err="1" smtClean="0"/>
              <a:t>Tener</a:t>
            </a:r>
            <a:r>
              <a:rPr lang="en-US" sz="3200" b="1" dirty="0" smtClean="0"/>
              <a:t> un EIN </a:t>
            </a:r>
            <a:r>
              <a:rPr lang="en-US" sz="3200" b="1" dirty="0" err="1" smtClean="0"/>
              <a:t>significa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que</a:t>
            </a:r>
            <a:r>
              <a:rPr lang="en-US" sz="3200" b="1" dirty="0" smtClean="0"/>
              <a:t> puede </a:t>
            </a:r>
            <a:r>
              <a:rPr lang="en-US" sz="3200" b="1" dirty="0" err="1" smtClean="0"/>
              <a:t>comenzar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establecer</a:t>
            </a:r>
            <a:r>
              <a:rPr lang="en-US" sz="3200" b="1" dirty="0" smtClean="0"/>
              <a:t> un crédito </a:t>
            </a:r>
            <a:r>
              <a:rPr lang="en-US" sz="3200" b="1" dirty="0" err="1" smtClean="0"/>
              <a:t>comercial</a:t>
            </a:r>
            <a:r>
              <a:rPr lang="en-US" sz="3200" b="1" dirty="0" smtClean="0"/>
              <a:t> en </a:t>
            </a:r>
            <a:r>
              <a:rPr lang="en-US" sz="3200" b="1" dirty="0" err="1" smtClean="0"/>
              <a:t>lugar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tomarlo</a:t>
            </a:r>
            <a:r>
              <a:rPr lang="en-US" sz="3200" b="1" dirty="0" smtClean="0"/>
              <a:t> de un crédito personal</a:t>
            </a:r>
            <a:endParaRPr lang="en-US" sz="32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F6C2312-1B4A-422B-A61C-50E3ECB4B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CDD60878-BD59-40E9-AF01-FC6606040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Related image">
            <a:extLst>
              <a:ext uri="{FF2B5EF4-FFF2-40B4-BE49-F238E27FC236}">
                <a16:creationId xmlns:a16="http://schemas.microsoft.com/office/drawing/2014/main" xmlns="" id="{B1774DE6-6F15-45A4-9ED0-3F78E7FCE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14824"/>
            <a:ext cx="25527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7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96141"/>
            <a:ext cx="8039100" cy="14859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Obtenga</a:t>
            </a:r>
            <a:r>
              <a:rPr lang="en-US" sz="3600" b="1" dirty="0" smtClean="0"/>
              <a:t> un </a:t>
            </a:r>
            <a:r>
              <a:rPr lang="en-US" sz="3600" b="1" dirty="0" err="1"/>
              <a:t>N</a:t>
            </a:r>
            <a:r>
              <a:rPr lang="en-US" sz="3600" b="1" dirty="0" err="1" smtClean="0"/>
              <a:t>úmero</a:t>
            </a:r>
            <a:r>
              <a:rPr lang="en-US" sz="3600" b="1" dirty="0" smtClean="0"/>
              <a:t> D-U-N-S </a:t>
            </a:r>
            <a:r>
              <a:rPr lang="en-US" sz="3600" b="1" dirty="0" err="1"/>
              <a:t>D</a:t>
            </a:r>
            <a:r>
              <a:rPr lang="en-US" sz="3600" b="1" dirty="0" err="1" smtClean="0"/>
              <a:t>esde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Dun &amp; Bradstreet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Un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D-U-N-S </a:t>
            </a:r>
            <a:r>
              <a:rPr lang="en-US" sz="3200" dirty="0" err="1" smtClean="0"/>
              <a:t>es</a:t>
            </a:r>
            <a:r>
              <a:rPr lang="en-US" sz="3200" dirty="0" smtClean="0"/>
              <a:t> un </a:t>
            </a:r>
            <a:r>
              <a:rPr lang="en-US" sz="3200" dirty="0" err="1" smtClean="0"/>
              <a:t>identificador</a:t>
            </a:r>
            <a:r>
              <a:rPr lang="en-US" sz="3200" dirty="0" smtClean="0"/>
              <a:t> D&amp;B’s para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compañía</a:t>
            </a:r>
            <a:endParaRPr lang="en-US" sz="5400" dirty="0"/>
          </a:p>
          <a:p>
            <a:r>
              <a:rPr lang="en-US" sz="3200" dirty="0" smtClean="0"/>
              <a:t>De </a:t>
            </a:r>
            <a:r>
              <a:rPr lang="en-US" sz="3200" dirty="0" err="1" smtClean="0"/>
              <a:t>esta</a:t>
            </a:r>
            <a:r>
              <a:rPr lang="en-US" sz="3200" dirty="0" smtClean="0"/>
              <a:t> forma,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pueden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identificar</a:t>
            </a:r>
            <a:r>
              <a:rPr lang="en-US" sz="3200" dirty="0" smtClean="0"/>
              <a:t> a Joe’s </a:t>
            </a:r>
            <a:r>
              <a:rPr lang="en-US" sz="3200" dirty="0"/>
              <a:t>Diner </a:t>
            </a:r>
            <a:r>
              <a:rPr lang="en-US" sz="3200" dirty="0" smtClean="0"/>
              <a:t>en </a:t>
            </a:r>
            <a:r>
              <a:rPr lang="en-US" sz="3200" dirty="0"/>
              <a:t>Seattle </a:t>
            </a:r>
            <a:r>
              <a:rPr lang="en-US" sz="3200" dirty="0" err="1" smtClean="0"/>
              <a:t>desde</a:t>
            </a:r>
            <a:r>
              <a:rPr lang="en-US" sz="3200" dirty="0" smtClean="0"/>
              <a:t> el </a:t>
            </a:r>
            <a:r>
              <a:rPr lang="en-US" sz="3200" dirty="0"/>
              <a:t>Joe’s Diner </a:t>
            </a:r>
            <a:r>
              <a:rPr lang="en-US" sz="3200" dirty="0" smtClean="0"/>
              <a:t>en </a:t>
            </a:r>
            <a:r>
              <a:rPr lang="en-US" sz="3200" dirty="0"/>
              <a:t>Tallahassee</a:t>
            </a:r>
            <a:endParaRPr lang="en-US" sz="5400" dirty="0"/>
          </a:p>
          <a:p>
            <a:r>
              <a:rPr lang="en-US" sz="3200" dirty="0" smtClean="0"/>
              <a:t>No puede </a:t>
            </a:r>
            <a:r>
              <a:rPr lang="en-US" sz="3200" dirty="0" err="1" smtClean="0"/>
              <a:t>comenzar</a:t>
            </a:r>
            <a:r>
              <a:rPr lang="en-US" sz="3200" dirty="0" smtClean="0"/>
              <a:t> a </a:t>
            </a:r>
            <a:r>
              <a:rPr lang="en-US" sz="3200" dirty="0" err="1" smtClean="0"/>
              <a:t>construir</a:t>
            </a:r>
            <a:r>
              <a:rPr lang="en-US" sz="3200" dirty="0" smtClean="0"/>
              <a:t> un crédito </a:t>
            </a:r>
            <a:r>
              <a:rPr lang="en-US" sz="3200" dirty="0" err="1" smtClean="0"/>
              <a:t>comercial</a:t>
            </a:r>
            <a:r>
              <a:rPr lang="en-US" sz="3200" dirty="0" smtClean="0"/>
              <a:t> sin </a:t>
            </a:r>
            <a:r>
              <a:rPr lang="en-US" sz="3200" dirty="0" err="1" smtClean="0"/>
              <a:t>eso</a:t>
            </a:r>
            <a:endParaRPr lang="en-US" sz="5400" dirty="0"/>
          </a:p>
          <a:p>
            <a:r>
              <a:rPr lang="en-US" sz="3200" u="sng" dirty="0" smtClean="0"/>
              <a:t>Los </a:t>
            </a:r>
            <a:r>
              <a:rPr lang="en-US" sz="3200" u="sng" dirty="0" err="1" smtClean="0"/>
              <a:t>números</a:t>
            </a:r>
            <a:r>
              <a:rPr lang="en-US" sz="3200" u="sng" dirty="0" smtClean="0"/>
              <a:t> D-U-N-S son </a:t>
            </a:r>
            <a:r>
              <a:rPr lang="en-US" sz="3200" u="sng" dirty="0" err="1" smtClean="0"/>
              <a:t>gratuitos</a:t>
            </a:r>
            <a:endParaRPr lang="en-US" sz="3200" u="sng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CC254B3-EC00-4077-B735-A8240A88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985EA5A4-05EA-44E4-AE9B-361CB05B2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Image result for free png">
            <a:extLst>
              <a:ext uri="{FF2B5EF4-FFF2-40B4-BE49-F238E27FC236}">
                <a16:creationId xmlns:a16="http://schemas.microsoft.com/office/drawing/2014/main" xmlns="" id="{53095DA7-C724-4D90-AA39-7A0567427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7091" y="2688676"/>
            <a:ext cx="2424742" cy="24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22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196141"/>
            <a:ext cx="7200900" cy="12954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Una</a:t>
            </a:r>
            <a:r>
              <a:rPr lang="en-US" sz="3600" b="1" dirty="0" smtClean="0"/>
              <a:t> Buena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alificación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Crédito</a:t>
            </a:r>
            <a:r>
              <a:rPr lang="en-US" sz="3600" b="1" dirty="0" smtClean="0"/>
              <a:t> al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onsumidor</a:t>
            </a:r>
            <a:r>
              <a:rPr lang="en-US" sz="3600" b="1" dirty="0" smtClean="0"/>
              <a:t> le </a:t>
            </a:r>
            <a:r>
              <a:rPr lang="en-US" sz="3600" b="1" dirty="0" err="1"/>
              <a:t>P</a:t>
            </a:r>
            <a:r>
              <a:rPr lang="en-US" sz="3600" b="1" dirty="0" err="1" smtClean="0"/>
              <a:t>roporciona</a:t>
            </a:r>
            <a:r>
              <a:rPr lang="en-US" sz="3600" b="1" dirty="0" smtClean="0"/>
              <a:t> un Largo </a:t>
            </a:r>
            <a:r>
              <a:rPr lang="en-US" sz="3600" b="1" dirty="0"/>
              <a:t>C</a:t>
            </a:r>
            <a:r>
              <a:rPr lang="en-US" sz="3600" b="1" dirty="0" smtClean="0"/>
              <a:t>amino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6900"/>
            <a:ext cx="8153400" cy="35814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Probablemente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dirty="0" err="1" smtClean="0"/>
              <a:t>aprovechará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crédito al </a:t>
            </a:r>
            <a:r>
              <a:rPr lang="en-US" sz="2800" dirty="0" err="1" smtClean="0"/>
              <a:t>consumidor</a:t>
            </a:r>
            <a:r>
              <a:rPr lang="en-US" sz="2800" dirty="0" smtClean="0"/>
              <a:t> en el </a:t>
            </a:r>
            <a:r>
              <a:rPr lang="en-US" sz="2800" dirty="0" err="1" smtClean="0"/>
              <a:t>comienzo</a:t>
            </a:r>
            <a:endParaRPr lang="en-US" sz="4800" dirty="0"/>
          </a:p>
          <a:p>
            <a:r>
              <a:rPr lang="en-US" sz="2800" b="1" dirty="0" err="1" smtClean="0"/>
              <a:t>Pague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cuentas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tiempo</a:t>
            </a:r>
            <a:r>
              <a:rPr lang="en-US" sz="2800" b="1" dirty="0" smtClean="0"/>
              <a:t>, y </a:t>
            </a:r>
            <a:r>
              <a:rPr lang="en-US" sz="2800" b="1" dirty="0" err="1" smtClean="0"/>
              <a:t>tanto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pueda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vez</a:t>
            </a:r>
            <a:r>
              <a:rPr lang="en-US" sz="2800" b="1" dirty="0" smtClean="0"/>
              <a:t>. </a:t>
            </a:r>
          </a:p>
          <a:p>
            <a:r>
              <a:rPr lang="en-US" sz="2800" dirty="0" err="1" smtClean="0"/>
              <a:t>Mantenga</a:t>
            </a:r>
            <a:r>
              <a:rPr lang="en-US" sz="2800" dirty="0" smtClean="0"/>
              <a:t> la </a:t>
            </a:r>
            <a:r>
              <a:rPr lang="en-US" sz="2800" dirty="0" err="1" smtClean="0"/>
              <a:t>bancarrota</a:t>
            </a:r>
            <a:r>
              <a:rPr lang="en-US" sz="2800" dirty="0" smtClean="0"/>
              <a:t> y </a:t>
            </a:r>
            <a:r>
              <a:rPr lang="en-US" sz="2800" dirty="0" err="1" smtClean="0"/>
              <a:t>otras</a:t>
            </a:r>
            <a:r>
              <a:rPr lang="en-US" sz="2800" dirty="0" smtClean="0"/>
              <a:t> cosas </a:t>
            </a:r>
            <a:r>
              <a:rPr lang="en-US" sz="2800" dirty="0" err="1" smtClean="0"/>
              <a:t>negativas</a:t>
            </a:r>
            <a:r>
              <a:rPr lang="en-US" sz="2800" dirty="0" smtClean="0"/>
              <a:t> </a:t>
            </a:r>
            <a:r>
              <a:rPr lang="en-US" sz="2800" dirty="0" err="1" smtClean="0"/>
              <a:t>fuera</a:t>
            </a:r>
            <a:r>
              <a:rPr lang="en-US" sz="2800" dirty="0" smtClean="0"/>
              <a:t> de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reporte</a:t>
            </a:r>
            <a:endParaRPr lang="en-US" sz="4800" dirty="0"/>
          </a:p>
          <a:p>
            <a:r>
              <a:rPr lang="en-US" sz="2800" u="sng" dirty="0" smtClean="0"/>
              <a:t>El </a:t>
            </a:r>
            <a:r>
              <a:rPr lang="en-US" sz="2800" u="sng" dirty="0" err="1" smtClean="0"/>
              <a:t>buen</a:t>
            </a:r>
            <a:r>
              <a:rPr lang="en-US" sz="2800" u="sng" dirty="0" smtClean="0"/>
              <a:t> crédito al </a:t>
            </a:r>
            <a:r>
              <a:rPr lang="en-US" sz="2800" u="sng" dirty="0" err="1" smtClean="0"/>
              <a:t>consumidor</a:t>
            </a:r>
            <a:r>
              <a:rPr lang="en-US" sz="2800" u="sng" dirty="0" smtClean="0"/>
              <a:t> le </a:t>
            </a:r>
            <a:r>
              <a:rPr lang="en-US" sz="2800" u="sng" dirty="0" err="1" smtClean="0"/>
              <a:t>abrirá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más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oportunidades</a:t>
            </a:r>
            <a:r>
              <a:rPr lang="en-US" sz="2800" u="sng" dirty="0" smtClean="0"/>
              <a:t> de </a:t>
            </a:r>
            <a:r>
              <a:rPr lang="en-US" sz="2800" u="sng" dirty="0" err="1" smtClean="0"/>
              <a:t>negocio</a:t>
            </a:r>
            <a:endParaRPr lang="en-US" sz="28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6F5EE68-59C0-4842-B6F8-6356C75AC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8" name="Picture 2" descr="Image result for credit cards png">
            <a:extLst>
              <a:ext uri="{FF2B5EF4-FFF2-40B4-BE49-F238E27FC236}">
                <a16:creationId xmlns:a16="http://schemas.microsoft.com/office/drawing/2014/main" xmlns="" id="{FD2BE887-3F84-453A-B4AA-AE87DC4F1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Image result for pay bills on time">
            <a:extLst>
              <a:ext uri="{FF2B5EF4-FFF2-40B4-BE49-F238E27FC236}">
                <a16:creationId xmlns:a16="http://schemas.microsoft.com/office/drawing/2014/main" xmlns="" id="{4C74C956-B17D-47C4-85C5-24A93102E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943600" y="5643942"/>
            <a:ext cx="191809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672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59943"/>
            <a:ext cx="8229600" cy="491705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Sin </a:t>
            </a:r>
            <a:r>
              <a:rPr lang="en-US" sz="2800" dirty="0" err="1" smtClean="0"/>
              <a:t>activos</a:t>
            </a:r>
            <a:r>
              <a:rPr lang="en-US" sz="2800" dirty="0" smtClean="0"/>
              <a:t> </a:t>
            </a:r>
            <a:r>
              <a:rPr lang="en-US" sz="2800" dirty="0" err="1" smtClean="0"/>
              <a:t>actuando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garantías</a:t>
            </a:r>
            <a:r>
              <a:rPr lang="en-US" sz="2800" dirty="0" smtClean="0"/>
              <a:t>, los </a:t>
            </a:r>
            <a:r>
              <a:rPr lang="en-US" sz="2800" dirty="0" err="1" smtClean="0"/>
              <a:t>prestamistas</a:t>
            </a:r>
            <a:r>
              <a:rPr lang="en-US" sz="2800" dirty="0" smtClean="0"/>
              <a:t> </a:t>
            </a:r>
            <a:r>
              <a:rPr lang="en-US" sz="2800" dirty="0" err="1" smtClean="0"/>
              <a:t>asumirian</a:t>
            </a:r>
            <a:r>
              <a:rPr lang="en-US" sz="2800" dirty="0" smtClean="0"/>
              <a:t> un </a:t>
            </a:r>
            <a:r>
              <a:rPr lang="en-US" sz="2800" dirty="0" err="1" smtClean="0"/>
              <a:t>riesgo</a:t>
            </a:r>
            <a:r>
              <a:rPr lang="en-US" sz="2800" dirty="0" smtClean="0"/>
              <a:t> mayor. </a:t>
            </a:r>
            <a:endParaRPr lang="en-US" sz="4800" dirty="0"/>
          </a:p>
          <a:p>
            <a:r>
              <a:rPr lang="en-US" sz="2800" dirty="0" err="1" smtClean="0"/>
              <a:t>Ninguno</a:t>
            </a:r>
            <a:r>
              <a:rPr lang="en-US" sz="2800" dirty="0" smtClean="0"/>
              <a:t> de los principals </a:t>
            </a:r>
            <a:r>
              <a:rPr lang="en-US" sz="2800" dirty="0" err="1" smtClean="0"/>
              <a:t>activos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prestatarios</a:t>
            </a:r>
            <a:r>
              <a:rPr lang="en-US" sz="2800" dirty="0" smtClean="0"/>
              <a:t> </a:t>
            </a:r>
            <a:r>
              <a:rPr lang="en-US" sz="2800" dirty="0" err="1" smtClean="0"/>
              <a:t>pueden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embargados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hay default</a:t>
            </a:r>
            <a:endParaRPr lang="en-US" sz="4800" dirty="0"/>
          </a:p>
          <a:p>
            <a:r>
              <a:rPr lang="en-US" sz="2800" dirty="0" err="1" smtClean="0"/>
              <a:t>Ya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no hay </a:t>
            </a:r>
            <a:r>
              <a:rPr lang="en-US" sz="2800" dirty="0" err="1" smtClean="0"/>
              <a:t>garantía</a:t>
            </a:r>
            <a:r>
              <a:rPr lang="en-US" sz="2800" dirty="0" smtClean="0"/>
              <a:t> </a:t>
            </a:r>
            <a:r>
              <a:rPr lang="en-US" sz="2800" dirty="0" err="1" smtClean="0"/>
              <a:t>suministrada</a:t>
            </a:r>
            <a:r>
              <a:rPr lang="en-US" sz="2800" dirty="0" smtClean="0"/>
              <a:t>, y </a:t>
            </a:r>
            <a:r>
              <a:rPr lang="en-US" sz="2800" dirty="0" err="1" smtClean="0"/>
              <a:t>ellos</a:t>
            </a:r>
            <a:r>
              <a:rPr lang="en-US" sz="2800" dirty="0" smtClean="0"/>
              <a:t> no se </a:t>
            </a:r>
            <a:r>
              <a:rPr lang="en-US" sz="2800" dirty="0" err="1" smtClean="0"/>
              <a:t>fijan</a:t>
            </a:r>
            <a:r>
              <a:rPr lang="en-US" sz="2800" dirty="0" smtClean="0"/>
              <a:t> o no se </a:t>
            </a:r>
            <a:r>
              <a:rPr lang="en-US" sz="2800" dirty="0" err="1" smtClean="0"/>
              <a:t>preocupan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flujo</a:t>
            </a:r>
            <a:r>
              <a:rPr lang="en-US" sz="2800" dirty="0" smtClean="0"/>
              <a:t> de </a:t>
            </a:r>
            <a:r>
              <a:rPr lang="en-US" sz="2800" dirty="0" err="1" smtClean="0"/>
              <a:t>efectivo</a:t>
            </a:r>
            <a:r>
              <a:rPr lang="en-US" sz="2800" dirty="0" smtClean="0"/>
              <a:t> </a:t>
            </a:r>
            <a:r>
              <a:rPr lang="en-US" sz="2800" dirty="0" err="1" smtClean="0"/>
              <a:t>tampoco</a:t>
            </a:r>
            <a:r>
              <a:rPr lang="en-US" sz="2800" dirty="0" smtClean="0"/>
              <a:t>, </a:t>
            </a:r>
            <a:r>
              <a:rPr lang="en-US" sz="2800" dirty="0" err="1" smtClean="0"/>
              <a:t>todo</a:t>
            </a:r>
            <a:r>
              <a:rPr lang="en-US" sz="2800" dirty="0" smtClean="0"/>
              <a:t>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les </a:t>
            </a:r>
            <a:r>
              <a:rPr lang="en-US" sz="2800" dirty="0" err="1" smtClean="0"/>
              <a:t>importa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crédito</a:t>
            </a:r>
            <a:r>
              <a:rPr lang="en-US" sz="2800" dirty="0" smtClean="0"/>
              <a:t> personal </a:t>
            </a:r>
          </a:p>
          <a:p>
            <a:r>
              <a:rPr lang="en-US" sz="2800" dirty="0" smtClean="0"/>
              <a:t>Con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calificación</a:t>
            </a:r>
            <a:r>
              <a:rPr lang="en-US" sz="2800" dirty="0" smtClean="0"/>
              <a:t> de 650, solo </a:t>
            </a:r>
            <a:r>
              <a:rPr lang="en-US" sz="2800" dirty="0" err="1" smtClean="0"/>
              <a:t>obtendrá</a:t>
            </a:r>
            <a:r>
              <a:rPr lang="en-US" sz="2800" dirty="0" smtClean="0"/>
              <a:t> </a:t>
            </a:r>
            <a:r>
              <a:rPr lang="en-US" sz="2800" dirty="0" err="1" smtClean="0"/>
              <a:t>tarjetas</a:t>
            </a:r>
            <a:r>
              <a:rPr lang="en-US" sz="2800" dirty="0" smtClean="0"/>
              <a:t> de crédito; </a:t>
            </a:r>
            <a:r>
              <a:rPr lang="en-US" sz="2800" b="1" dirty="0" smtClean="0"/>
              <a:t>con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calificación</a:t>
            </a:r>
            <a:r>
              <a:rPr lang="en-US" sz="2800" b="1" dirty="0" smtClean="0"/>
              <a:t> de 680, </a:t>
            </a:r>
            <a:r>
              <a:rPr lang="en-US" sz="2800" b="1" dirty="0" err="1" smtClean="0"/>
              <a:t>obtendrá</a:t>
            </a:r>
            <a:r>
              <a:rPr lang="en-US" sz="2800" b="1" dirty="0" smtClean="0"/>
              <a:t> ambos.</a:t>
            </a:r>
            <a:endParaRPr lang="en-US" sz="28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B952B73D-1B91-4254-967E-992EBC304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B0A394F1-4FBB-4FEE-8B68-B0A5D9E5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416943"/>
            <a:ext cx="72009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Financiamiento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Comercial</a:t>
            </a:r>
            <a:r>
              <a:rPr lang="en-US" sz="3600" b="1" dirty="0" smtClean="0"/>
              <a:t> No </a:t>
            </a:r>
            <a:r>
              <a:rPr lang="en-US" sz="3600" b="1" dirty="0" err="1" smtClean="0"/>
              <a:t>Asegurado</a:t>
            </a:r>
            <a:endParaRPr lang="en-US" sz="3600" b="1" dirty="0"/>
          </a:p>
        </p:txBody>
      </p:sp>
      <p:pic>
        <p:nvPicPr>
          <p:cNvPr id="9" name="Picture 2" descr="Image result for credit cards png">
            <a:extLst>
              <a:ext uri="{FF2B5EF4-FFF2-40B4-BE49-F238E27FC236}">
                <a16:creationId xmlns:a16="http://schemas.microsoft.com/office/drawing/2014/main" xmlns="" id="{BADB1307-1E9E-418D-A9C5-E22A732FA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 descr="Related image">
            <a:extLst>
              <a:ext uri="{FF2B5EF4-FFF2-40B4-BE49-F238E27FC236}">
                <a16:creationId xmlns:a16="http://schemas.microsoft.com/office/drawing/2014/main" xmlns="" id="{430DF937-59DE-471D-8560-C5E37C9AD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9234" y="5685898"/>
            <a:ext cx="1599382" cy="106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416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416943"/>
            <a:ext cx="72009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Financiamiento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Comercial</a:t>
            </a:r>
            <a:r>
              <a:rPr lang="en-US" sz="3600" b="1" dirty="0" smtClean="0"/>
              <a:t> No </a:t>
            </a:r>
            <a:r>
              <a:rPr lang="en-US" sz="3600" b="1" dirty="0" err="1" smtClean="0"/>
              <a:t>asegurado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248" y="1371600"/>
            <a:ext cx="8235351" cy="39624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compañia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dirty="0" err="1" smtClean="0"/>
              <a:t>emplea</a:t>
            </a:r>
            <a:r>
              <a:rPr lang="en-US" sz="2800" dirty="0" smtClean="0"/>
              <a:t> </a:t>
            </a:r>
            <a:r>
              <a:rPr lang="en-US" sz="2800" dirty="0" err="1" smtClean="0"/>
              <a:t>trabaja</a:t>
            </a:r>
            <a:r>
              <a:rPr lang="en-US" sz="2800" dirty="0" smtClean="0"/>
              <a:t> para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de 5-8 </a:t>
            </a:r>
            <a:r>
              <a:rPr lang="en-US" sz="2800" dirty="0" err="1" smtClean="0"/>
              <a:t>tarjetas</a:t>
            </a:r>
            <a:r>
              <a:rPr lang="en-US" sz="2800" dirty="0" smtClean="0"/>
              <a:t> de crédito, </a:t>
            </a:r>
            <a:r>
              <a:rPr lang="en-US" sz="2800" dirty="0" err="1" smtClean="0"/>
              <a:t>comúnmente</a:t>
            </a:r>
            <a:r>
              <a:rPr lang="en-US" sz="2800" dirty="0" smtClean="0"/>
              <a:t>,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mejores</a:t>
            </a:r>
            <a:r>
              <a:rPr lang="en-US" sz="2800" dirty="0" smtClean="0"/>
              <a:t> </a:t>
            </a:r>
            <a:r>
              <a:rPr lang="en-US" sz="2800" dirty="0" err="1" smtClean="0"/>
              <a:t>tarjetas</a:t>
            </a:r>
            <a:r>
              <a:rPr lang="en-US" sz="2800" dirty="0" smtClean="0"/>
              <a:t> y con los </a:t>
            </a:r>
            <a:r>
              <a:rPr lang="en-US" sz="2800" dirty="0" err="1" smtClean="0"/>
              <a:t>límites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altos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pueda</a:t>
            </a:r>
            <a:r>
              <a:rPr lang="en-US" sz="2800" dirty="0" smtClean="0"/>
              <a:t>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. </a:t>
            </a:r>
            <a:endParaRPr lang="en-US" sz="4800" dirty="0"/>
          </a:p>
          <a:p>
            <a:r>
              <a:rPr lang="en-US" sz="2800" dirty="0" err="1" smtClean="0"/>
              <a:t>Ellos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solicitan</a:t>
            </a:r>
            <a:r>
              <a:rPr lang="en-US" sz="2800" dirty="0" smtClean="0"/>
              <a:t> </a:t>
            </a:r>
            <a:r>
              <a:rPr lang="en-US" sz="2800" dirty="0" err="1" smtClean="0"/>
              <a:t>todas</a:t>
            </a:r>
            <a:r>
              <a:rPr lang="en-US" sz="2800" dirty="0" smtClean="0"/>
              <a:t> al </a:t>
            </a:r>
            <a:r>
              <a:rPr lang="en-US" sz="2800" dirty="0" err="1" smtClean="0"/>
              <a:t>mismo</a:t>
            </a:r>
            <a:r>
              <a:rPr lang="en-US" sz="2800" dirty="0" smtClean="0"/>
              <a:t> </a:t>
            </a:r>
            <a:r>
              <a:rPr lang="en-US" sz="2800" dirty="0" err="1" smtClean="0"/>
              <a:t>tiempo</a:t>
            </a:r>
            <a:r>
              <a:rPr lang="en-US" sz="2800" dirty="0" smtClean="0"/>
              <a:t>,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poder</a:t>
            </a:r>
            <a:r>
              <a:rPr lang="en-US" sz="2800" dirty="0" smtClean="0"/>
              <a:t> </a:t>
            </a:r>
            <a:r>
              <a:rPr lang="en-US" sz="2800" dirty="0" err="1" smtClean="0"/>
              <a:t>brindarle</a:t>
            </a:r>
            <a:r>
              <a:rPr lang="en-US" sz="2800" dirty="0" smtClean="0"/>
              <a:t> de 5-8 </a:t>
            </a:r>
            <a:r>
              <a:rPr lang="en-US" sz="2800" dirty="0" err="1" smtClean="0"/>
              <a:t>tarjetas</a:t>
            </a:r>
            <a:r>
              <a:rPr lang="en-US" sz="2800" dirty="0" smtClean="0"/>
              <a:t>, </a:t>
            </a:r>
            <a:r>
              <a:rPr lang="en-US" sz="2800" dirty="0" err="1" smtClean="0"/>
              <a:t>donde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dirty="0" err="1" smtClean="0"/>
              <a:t>aplicara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cuenta</a:t>
            </a:r>
            <a:r>
              <a:rPr lang="en-US" sz="2800" dirty="0" smtClean="0"/>
              <a:t> solo </a:t>
            </a:r>
            <a:r>
              <a:rPr lang="en-US" sz="2800" dirty="0" err="1" smtClean="0"/>
              <a:t>obtendría</a:t>
            </a:r>
            <a:r>
              <a:rPr lang="en-US" sz="2800" dirty="0" smtClean="0"/>
              <a:t> 1 o 3</a:t>
            </a:r>
          </a:p>
          <a:p>
            <a:r>
              <a:rPr lang="en-US" sz="2800" u="sng" dirty="0" err="1" smtClean="0"/>
              <a:t>Generalmente</a:t>
            </a:r>
            <a:r>
              <a:rPr lang="en-US" sz="2800" u="sng" dirty="0" smtClean="0"/>
              <a:t>, </a:t>
            </a:r>
            <a:r>
              <a:rPr lang="en-US" sz="2800" u="sng" dirty="0" err="1" smtClean="0"/>
              <a:t>ellos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pueden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conseguirle</a:t>
            </a:r>
            <a:r>
              <a:rPr lang="en-US" sz="2800" u="sng" dirty="0" smtClean="0"/>
              <a:t> 5 </a:t>
            </a:r>
            <a:r>
              <a:rPr lang="en-US" sz="2800" u="sng" dirty="0" err="1" smtClean="0"/>
              <a:t>veces</a:t>
            </a:r>
            <a:r>
              <a:rPr lang="en-US" sz="2800" u="sng" dirty="0" smtClean="0"/>
              <a:t> la </a:t>
            </a:r>
            <a:r>
              <a:rPr lang="en-US" sz="2800" u="sng" dirty="0" err="1" smtClean="0"/>
              <a:t>cantidad</a:t>
            </a:r>
            <a:r>
              <a:rPr lang="en-US" sz="2800" u="sng" dirty="0" smtClean="0"/>
              <a:t> de </a:t>
            </a:r>
            <a:r>
              <a:rPr lang="en-US" sz="2800" u="sng" dirty="0" err="1" smtClean="0"/>
              <a:t>su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cuenta</a:t>
            </a:r>
            <a:r>
              <a:rPr lang="en-US" sz="2800" u="sng" dirty="0" smtClean="0"/>
              <a:t> actual con el </a:t>
            </a:r>
            <a:r>
              <a:rPr lang="en-US" sz="2800" u="sng" dirty="0" err="1" smtClean="0"/>
              <a:t>límite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más</a:t>
            </a:r>
            <a:r>
              <a:rPr lang="en-US" sz="2800" u="sng" dirty="0" smtClean="0"/>
              <a:t> alto.  </a:t>
            </a:r>
            <a:endParaRPr lang="en-US" sz="4800" u="sng" dirty="0"/>
          </a:p>
          <a:p>
            <a:r>
              <a:rPr lang="en-US" sz="2800" dirty="0" err="1" smtClean="0"/>
              <a:t>Múltiples</a:t>
            </a:r>
            <a:r>
              <a:rPr lang="en-US" sz="2800" dirty="0" smtClean="0"/>
              <a:t> </a:t>
            </a:r>
            <a:r>
              <a:rPr lang="en-US" sz="2800" dirty="0" err="1" smtClean="0"/>
              <a:t>tarjetas</a:t>
            </a:r>
            <a:r>
              <a:rPr lang="en-US" sz="2800" dirty="0" smtClean="0"/>
              <a:t> </a:t>
            </a:r>
            <a:r>
              <a:rPr lang="en-US" sz="2800" dirty="0" err="1" smtClean="0"/>
              <a:t>crean</a:t>
            </a:r>
            <a:r>
              <a:rPr lang="en-US" sz="2800" dirty="0" smtClean="0"/>
              <a:t> </a:t>
            </a:r>
            <a:r>
              <a:rPr lang="en-US" sz="2800" dirty="0" err="1" smtClean="0"/>
              <a:t>competencia</a:t>
            </a:r>
            <a:r>
              <a:rPr lang="en-US" sz="2800" dirty="0" smtClean="0"/>
              <a:t>,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significa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</a:t>
            </a:r>
            <a:r>
              <a:rPr lang="en-US" sz="2800" dirty="0" err="1" smtClean="0"/>
              <a:t>incrementar</a:t>
            </a:r>
            <a:r>
              <a:rPr lang="en-US" sz="2800" dirty="0" smtClean="0"/>
              <a:t>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límites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generalmente</a:t>
            </a:r>
            <a:r>
              <a:rPr lang="en-US" sz="2800" dirty="0" smtClean="0"/>
              <a:t>, </a:t>
            </a:r>
            <a:r>
              <a:rPr lang="en-US" sz="2800" dirty="0" err="1" smtClean="0"/>
              <a:t>dentro</a:t>
            </a:r>
            <a:r>
              <a:rPr lang="en-US" sz="2800" dirty="0" smtClean="0"/>
              <a:t> de 6 </a:t>
            </a:r>
            <a:r>
              <a:rPr lang="en-US" sz="2800" dirty="0" err="1" smtClean="0"/>
              <a:t>meses</a:t>
            </a:r>
            <a:r>
              <a:rPr lang="en-US" sz="2800" dirty="0" smtClean="0"/>
              <a:t> o </a:t>
            </a:r>
            <a:r>
              <a:rPr lang="en-US" sz="2800" dirty="0" err="1" smtClean="0"/>
              <a:t>menos</a:t>
            </a:r>
            <a:r>
              <a:rPr lang="en-US" sz="2800" dirty="0" smtClean="0"/>
              <a:t> </a:t>
            </a:r>
            <a:r>
              <a:rPr lang="en-US" sz="2800" dirty="0" err="1" smtClean="0"/>
              <a:t>desde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aprobación</a:t>
            </a:r>
            <a:r>
              <a:rPr lang="en-US" sz="2800" dirty="0" smtClean="0"/>
              <a:t> </a:t>
            </a:r>
            <a:r>
              <a:rPr lang="en-US" sz="2800" dirty="0" err="1" smtClean="0"/>
              <a:t>inicial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FB4507BD-CA17-41D5-B8EF-F4C3898B1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79C48DF3-602F-4C89-B44B-A25CD1FBE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Picture 2" descr="Image result for Unsecured Business Financing">
            <a:extLst>
              <a:ext uri="{FF2B5EF4-FFF2-40B4-BE49-F238E27FC236}">
                <a16:creationId xmlns:a16="http://schemas.microsoft.com/office/drawing/2014/main" xmlns="" id="{194FB89D-01AD-419F-B678-BEFDF50031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72000" y="5387750"/>
            <a:ext cx="4267449" cy="142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314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304800"/>
            <a:ext cx="7200900" cy="762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Financiamiento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Comercial</a:t>
            </a:r>
            <a:r>
              <a:rPr lang="en-US" sz="3600" b="1" dirty="0" smtClean="0"/>
              <a:t> No </a:t>
            </a:r>
            <a:r>
              <a:rPr lang="en-US" sz="3600" b="1" dirty="0" err="1" smtClean="0"/>
              <a:t>Asegurado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4999"/>
            <a:ext cx="6400800" cy="441960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Si puede </a:t>
            </a:r>
            <a:r>
              <a:rPr lang="en-US" sz="3200" dirty="0" err="1" smtClean="0"/>
              <a:t>suministrar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garantía</a:t>
            </a:r>
            <a:r>
              <a:rPr lang="en-US" sz="3200" dirty="0" smtClean="0"/>
              <a:t> personal, puede </a:t>
            </a:r>
            <a:r>
              <a:rPr lang="en-US" sz="3200" dirty="0" err="1" smtClean="0"/>
              <a:t>obtener</a:t>
            </a:r>
            <a:r>
              <a:rPr lang="en-US" sz="3200" dirty="0" smtClean="0"/>
              <a:t> UBF</a:t>
            </a:r>
            <a:endParaRPr lang="en-US" sz="5400" dirty="0"/>
          </a:p>
          <a:p>
            <a:r>
              <a:rPr lang="en-US" sz="3200" u="sng" dirty="0" err="1" smtClean="0"/>
              <a:t>Ellos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revisarán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su</a:t>
            </a:r>
            <a:r>
              <a:rPr lang="en-US" sz="3200" u="sng" dirty="0" smtClean="0"/>
              <a:t> crédito personal, </a:t>
            </a:r>
            <a:r>
              <a:rPr lang="en-US" sz="3200" u="sng" dirty="0" err="1" smtClean="0"/>
              <a:t>así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que</a:t>
            </a:r>
            <a:r>
              <a:rPr lang="en-US" sz="3200" u="sng" dirty="0" smtClean="0"/>
              <a:t>  ¡</a:t>
            </a:r>
            <a:r>
              <a:rPr lang="en-US" sz="3200" u="sng" dirty="0" err="1" smtClean="0"/>
              <a:t>tiene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que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ser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bueno</a:t>
            </a:r>
            <a:r>
              <a:rPr lang="en-US" sz="3200" u="sng" dirty="0" smtClean="0"/>
              <a:t>! </a:t>
            </a:r>
            <a:endParaRPr lang="en-US" sz="5400" u="sng" dirty="0"/>
          </a:p>
          <a:p>
            <a:r>
              <a:rPr lang="en-US" sz="3200" dirty="0" err="1" smtClean="0"/>
              <a:t>Pero</a:t>
            </a:r>
            <a:r>
              <a:rPr lang="en-US" sz="3200" dirty="0" smtClean="0"/>
              <a:t> puede </a:t>
            </a:r>
            <a:r>
              <a:rPr lang="en-US" sz="3200" dirty="0" err="1" smtClean="0"/>
              <a:t>obtener</a:t>
            </a:r>
            <a:r>
              <a:rPr lang="en-US" sz="3200" dirty="0" smtClean="0"/>
              <a:t> entre $25.000 </a:t>
            </a:r>
            <a:r>
              <a:rPr lang="en-US" sz="3200" dirty="0"/>
              <a:t>- $</a:t>
            </a:r>
            <a:r>
              <a:rPr lang="en-US" sz="3200" dirty="0" smtClean="0"/>
              <a:t>150.000 en 3 </a:t>
            </a:r>
            <a:r>
              <a:rPr lang="en-US" sz="3200" dirty="0" err="1" smtClean="0"/>
              <a:t>semanas</a:t>
            </a:r>
            <a:r>
              <a:rPr lang="en-US" sz="3200" dirty="0" smtClean="0"/>
              <a:t> o </a:t>
            </a:r>
            <a:r>
              <a:rPr lang="en-US" sz="3200" dirty="0" err="1" smtClean="0"/>
              <a:t>menos</a:t>
            </a:r>
            <a:endParaRPr lang="en-US" sz="5400" dirty="0"/>
          </a:p>
          <a:p>
            <a:r>
              <a:rPr lang="en-US" sz="3200" dirty="0" smtClean="0"/>
              <a:t>Puede </a:t>
            </a:r>
            <a:r>
              <a:rPr lang="en-US" sz="3200" dirty="0" err="1" smtClean="0"/>
              <a:t>obtener</a:t>
            </a:r>
            <a:r>
              <a:rPr lang="en-US" sz="3200" dirty="0" smtClean="0"/>
              <a:t> 0% de </a:t>
            </a:r>
            <a:r>
              <a:rPr lang="en-US" sz="3200" dirty="0" err="1" smtClean="0"/>
              <a:t>tasa</a:t>
            </a:r>
            <a:r>
              <a:rPr lang="en-US" sz="3200" dirty="0" smtClean="0"/>
              <a:t> para 6-18 </a:t>
            </a:r>
            <a:r>
              <a:rPr lang="en-US" sz="3200" dirty="0" err="1" smtClean="0"/>
              <a:t>meses</a:t>
            </a:r>
            <a:endParaRPr lang="en-US" sz="5400" dirty="0"/>
          </a:p>
          <a:p>
            <a:r>
              <a:rPr lang="en-US" sz="3200" b="1" dirty="0" err="1" smtClean="0"/>
              <a:t>Manéjelo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responsablemente</a:t>
            </a:r>
            <a:r>
              <a:rPr lang="en-US" sz="3200" b="1" dirty="0" smtClean="0"/>
              <a:t> y </a:t>
            </a:r>
            <a:r>
              <a:rPr lang="en-US" sz="3200" b="1" dirty="0" err="1" smtClean="0"/>
              <a:t>podrá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tener</a:t>
            </a:r>
            <a:r>
              <a:rPr lang="en-US" sz="3200" b="1" dirty="0" smtClean="0"/>
              <a:t> un crédito </a:t>
            </a:r>
            <a:r>
              <a:rPr lang="en-US" sz="3200" b="1" dirty="0" err="1" smtClean="0"/>
              <a:t>comercial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excelente</a:t>
            </a:r>
            <a:r>
              <a:rPr lang="en-US" sz="3200" b="1" dirty="0" smtClean="0"/>
              <a:t> en solo 60 </a:t>
            </a:r>
            <a:r>
              <a:rPr lang="en-US" sz="3200" b="1" dirty="0" err="1" smtClean="0"/>
              <a:t>días</a:t>
            </a:r>
            <a:endParaRPr lang="en-US" sz="32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D3B5807-CD81-4BF0-88C0-529180AC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37DCD9C8-B114-49C8-B7A1-25723E423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Picture 2" descr="Image result for Unsecured Business Financing">
            <a:extLst>
              <a:ext uri="{FF2B5EF4-FFF2-40B4-BE49-F238E27FC236}">
                <a16:creationId xmlns:a16="http://schemas.microsoft.com/office/drawing/2014/main" xmlns="" id="{201082C8-2E5B-4B43-B9DD-CB1234DC87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430"/>
          <a:stretch/>
        </p:blipFill>
        <p:spPr bwMode="auto">
          <a:xfrm>
            <a:off x="7239000" y="1802311"/>
            <a:ext cx="1695450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554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304800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Crédito </a:t>
            </a:r>
            <a:r>
              <a:rPr lang="en-US" sz="3600" b="1" dirty="0" err="1" smtClean="0"/>
              <a:t>Comercial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09" y="2684198"/>
            <a:ext cx="8218098" cy="3869002"/>
          </a:xfrm>
        </p:spPr>
        <p:txBody>
          <a:bodyPr>
            <a:noAutofit/>
          </a:bodyPr>
          <a:lstStyle/>
          <a:p>
            <a:r>
              <a:rPr lang="en-US" sz="3200" dirty="0" smtClean="0"/>
              <a:t>Este </a:t>
            </a:r>
            <a:r>
              <a:rPr lang="en-US" sz="3200" dirty="0" err="1" smtClean="0"/>
              <a:t>es</a:t>
            </a:r>
            <a:r>
              <a:rPr lang="en-US" sz="3200" dirty="0" smtClean="0"/>
              <a:t> un </a:t>
            </a:r>
            <a:r>
              <a:rPr lang="en-US" sz="3200" b="1" dirty="0" smtClean="0"/>
              <a:t>crédito a </a:t>
            </a:r>
            <a:r>
              <a:rPr lang="en-US" sz="3200" b="1" dirty="0" err="1" smtClean="0"/>
              <a:t>nombre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una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empresa</a:t>
            </a:r>
            <a:r>
              <a:rPr lang="en-US" sz="3200" b="1" dirty="0" smtClean="0"/>
              <a:t> y no de </a:t>
            </a:r>
            <a:r>
              <a:rPr lang="en-US" sz="3200" b="1" dirty="0" err="1" smtClean="0"/>
              <a:t>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propietarios</a:t>
            </a:r>
            <a:endParaRPr lang="en-US" sz="3200" b="1" dirty="0"/>
          </a:p>
          <a:p>
            <a:r>
              <a:rPr lang="en-US" sz="3200" u="sng" dirty="0" smtClean="0"/>
              <a:t>El crédito personal no </a:t>
            </a:r>
            <a:r>
              <a:rPr lang="en-US" sz="3200" u="sng" dirty="0" err="1" smtClean="0"/>
              <a:t>importa</a:t>
            </a:r>
            <a:endParaRPr lang="en-US" sz="3200" u="sng" dirty="0"/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habilidad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tiene</a:t>
            </a:r>
            <a:r>
              <a:rPr lang="en-US" sz="3200" dirty="0" smtClean="0"/>
              <a:t> la </a:t>
            </a:r>
            <a:r>
              <a:rPr lang="en-US" sz="3200" dirty="0" err="1" smtClean="0"/>
              <a:t>compañía</a:t>
            </a:r>
            <a:r>
              <a:rPr lang="en-US" sz="3200" dirty="0" smtClean="0"/>
              <a:t> para </a:t>
            </a:r>
            <a:r>
              <a:rPr lang="en-US" sz="3200" dirty="0" err="1" smtClean="0"/>
              <a:t>pagar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lo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/>
              <a:t>le </a:t>
            </a:r>
            <a:r>
              <a:rPr lang="en-US" sz="3200" dirty="0" err="1"/>
              <a:t>importa</a:t>
            </a:r>
            <a:r>
              <a:rPr lang="en-US" sz="3200" dirty="0"/>
              <a:t> a</a:t>
            </a:r>
            <a:r>
              <a:rPr lang="en-US" sz="3200" dirty="0" smtClean="0"/>
              <a:t>l </a:t>
            </a:r>
            <a:r>
              <a:rPr lang="en-US" sz="3200" dirty="0" err="1" smtClean="0"/>
              <a:t>proveedor</a:t>
            </a:r>
            <a:r>
              <a:rPr lang="en-US" sz="3200" dirty="0" smtClean="0"/>
              <a:t> del </a:t>
            </a:r>
            <a:r>
              <a:rPr lang="en-US" sz="3200" dirty="0" err="1" smtClean="0"/>
              <a:t>crédito</a:t>
            </a:r>
            <a:endParaRPr lang="en-US" sz="3200" dirty="0" smtClean="0"/>
          </a:p>
          <a:p>
            <a:r>
              <a:rPr lang="en-US" sz="3200" dirty="0" err="1" smtClean="0"/>
              <a:t>Abre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u="sng" dirty="0" smtClean="0"/>
              <a:t>gran </a:t>
            </a:r>
            <a:r>
              <a:rPr lang="en-US" sz="3200" u="sng" dirty="0" err="1" smtClean="0"/>
              <a:t>cantidad</a:t>
            </a:r>
            <a:r>
              <a:rPr lang="en-US" sz="3200" u="sng" dirty="0" smtClean="0"/>
              <a:t> de </a:t>
            </a:r>
            <a:r>
              <a:rPr lang="en-US" sz="3200" u="sng" dirty="0" err="1" smtClean="0"/>
              <a:t>oportunidades</a:t>
            </a:r>
            <a:endParaRPr lang="en-US" sz="3200" u="sng" dirty="0"/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F5FA1842-0D61-441E-B1AB-704E38C8F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business name on credit card">
            <a:extLst>
              <a:ext uri="{FF2B5EF4-FFF2-40B4-BE49-F238E27FC236}">
                <a16:creationId xmlns:a16="http://schemas.microsoft.com/office/drawing/2014/main" xmlns="" id="{A254010E-E631-401E-BF6A-D13DFC8D3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1206"/>
            <a:ext cx="2196517" cy="138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44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470" y="337039"/>
            <a:ext cx="7200900" cy="84970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Desarrolle</a:t>
            </a:r>
            <a:r>
              <a:rPr lang="en-US" sz="3600" b="1" dirty="0" smtClean="0"/>
              <a:t> Crédito de </a:t>
            </a:r>
            <a:r>
              <a:rPr lang="en-US" sz="3600" b="1" dirty="0" err="1" smtClean="0"/>
              <a:t>Negocio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543519"/>
            <a:ext cx="5715000" cy="493348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Las </a:t>
            </a:r>
            <a:r>
              <a:rPr lang="en-US" sz="3200" dirty="0" err="1" smtClean="0"/>
              <a:t>líneas</a:t>
            </a:r>
            <a:r>
              <a:rPr lang="en-US" sz="3200" dirty="0" smtClean="0"/>
              <a:t> de </a:t>
            </a:r>
            <a:r>
              <a:rPr lang="en-US" sz="3200" dirty="0" err="1" smtClean="0"/>
              <a:t>negocio</a:t>
            </a:r>
            <a:r>
              <a:rPr lang="en-US" sz="3200" dirty="0" smtClean="0"/>
              <a:t>(</a:t>
            </a:r>
            <a:r>
              <a:rPr lang="en-US" sz="3200" dirty="0" err="1" smtClean="0"/>
              <a:t>crédito</a:t>
            </a:r>
            <a:r>
              <a:rPr lang="en-US" sz="3200" dirty="0" smtClean="0"/>
              <a:t> de </a:t>
            </a:r>
            <a:r>
              <a:rPr lang="en-US" sz="3200" dirty="0" err="1" smtClean="0"/>
              <a:t>negocio</a:t>
            </a:r>
            <a:r>
              <a:rPr lang="en-US" sz="3200" dirty="0" smtClean="0"/>
              <a:t>) son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dirty="0" err="1" smtClean="0"/>
              <a:t>tiene</a:t>
            </a:r>
            <a:r>
              <a:rPr lang="en-US" sz="3200" dirty="0" smtClean="0"/>
              <a:t> </a:t>
            </a:r>
            <a:r>
              <a:rPr lang="en-US" sz="3200" dirty="0" err="1" smtClean="0"/>
              <a:t>unos</a:t>
            </a:r>
            <a:r>
              <a:rPr lang="en-US" sz="3200" dirty="0" smtClean="0"/>
              <a:t> 30 </a:t>
            </a:r>
            <a:r>
              <a:rPr lang="en-US" sz="3200" dirty="0" err="1" smtClean="0"/>
              <a:t>días</a:t>
            </a:r>
            <a:r>
              <a:rPr lang="en-US" sz="3200" dirty="0" smtClean="0"/>
              <a:t> (</a:t>
            </a:r>
            <a:r>
              <a:rPr lang="en-US" sz="3200" dirty="0" err="1" smtClean="0"/>
              <a:t>generalmente</a:t>
            </a:r>
            <a:r>
              <a:rPr lang="en-US" sz="3200" dirty="0" smtClean="0"/>
              <a:t>) de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de </a:t>
            </a:r>
            <a:r>
              <a:rPr lang="en-US" sz="3200" dirty="0" err="1" smtClean="0"/>
              <a:t>pago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cancelar</a:t>
            </a:r>
            <a:r>
              <a:rPr lang="en-US" sz="3200" dirty="0" smtClean="0"/>
              <a:t> los </a:t>
            </a:r>
            <a:r>
              <a:rPr lang="en-US" sz="3200" dirty="0" err="1" smtClean="0"/>
              <a:t>bienes</a:t>
            </a:r>
            <a:r>
              <a:rPr lang="en-US" sz="3200" dirty="0" smtClean="0"/>
              <a:t> y </a:t>
            </a:r>
            <a:r>
              <a:rPr lang="en-US" sz="3200" dirty="0" err="1" smtClean="0"/>
              <a:t>servicios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usa</a:t>
            </a:r>
            <a:r>
              <a:rPr lang="en-US" sz="3200" dirty="0" smtClean="0"/>
              <a:t> con </a:t>
            </a:r>
            <a:r>
              <a:rPr lang="en-US" sz="3200" dirty="0" err="1" smtClean="0"/>
              <a:t>frecuencia</a:t>
            </a:r>
            <a:r>
              <a:rPr lang="en-US" sz="3200" dirty="0" smtClean="0"/>
              <a:t>, tales </a:t>
            </a:r>
            <a:r>
              <a:rPr lang="en-US" sz="3200" dirty="0" err="1" smtClean="0"/>
              <a:t>como</a:t>
            </a:r>
            <a:r>
              <a:rPr lang="en-US" sz="3200" dirty="0" smtClean="0"/>
              <a:t> café o </a:t>
            </a:r>
            <a:r>
              <a:rPr lang="en-US" sz="3200" dirty="0" err="1" smtClean="0"/>
              <a:t>consumibles</a:t>
            </a:r>
            <a:r>
              <a:rPr lang="en-US" sz="3200" dirty="0" smtClean="0"/>
              <a:t> de </a:t>
            </a:r>
            <a:r>
              <a:rPr lang="en-US" sz="3200" dirty="0" err="1" smtClean="0"/>
              <a:t>impresión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b="1" dirty="0" err="1" smtClean="0"/>
              <a:t>Necesita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líneas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negocio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cuales</a:t>
            </a:r>
            <a:r>
              <a:rPr lang="en-US" sz="3200" b="1" dirty="0" smtClean="0"/>
              <a:t> le </a:t>
            </a:r>
            <a:r>
              <a:rPr lang="en-US" sz="3200" b="1" dirty="0" err="1" smtClean="0"/>
              <a:t>informen</a:t>
            </a:r>
            <a:r>
              <a:rPr lang="en-US" sz="3200" b="1" dirty="0" smtClean="0"/>
              <a:t> a </a:t>
            </a:r>
            <a:r>
              <a:rPr lang="en-US" sz="3200" b="1" dirty="0" err="1" smtClean="0"/>
              <a:t>las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agencias</a:t>
            </a:r>
            <a:r>
              <a:rPr lang="en-US" sz="3200" b="1" dirty="0" smtClean="0"/>
              <a:t> de crédito</a:t>
            </a:r>
            <a:endParaRPr lang="en-US" sz="3200" b="1" dirty="0"/>
          </a:p>
          <a:p>
            <a:r>
              <a:rPr lang="en-US" sz="3200" dirty="0" err="1" smtClean="0"/>
              <a:t>Pero</a:t>
            </a:r>
            <a:r>
              <a:rPr lang="en-US" sz="3200" dirty="0" smtClean="0"/>
              <a:t> </a:t>
            </a:r>
            <a:r>
              <a:rPr lang="en-US" sz="3200" dirty="0" err="1" smtClean="0"/>
              <a:t>aún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una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línea</a:t>
            </a:r>
            <a:r>
              <a:rPr lang="en-US" sz="3200" u="sng" dirty="0" smtClean="0"/>
              <a:t> de </a:t>
            </a:r>
            <a:r>
              <a:rPr lang="en-US" sz="3200" u="sng" dirty="0" err="1" smtClean="0"/>
              <a:t>negocio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que</a:t>
            </a:r>
            <a:r>
              <a:rPr lang="en-US" sz="3200" u="sng" dirty="0" smtClean="0"/>
              <a:t> no </a:t>
            </a:r>
            <a:r>
              <a:rPr lang="en-US" sz="3200" u="sng" dirty="0" err="1" smtClean="0"/>
              <a:t>informe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podría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ser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útil</a:t>
            </a:r>
            <a:r>
              <a:rPr lang="en-US" sz="3200" u="sng" dirty="0" smtClean="0"/>
              <a:t> para </a:t>
            </a:r>
            <a:r>
              <a:rPr lang="en-US" sz="3200" u="sng" dirty="0" err="1" smtClean="0"/>
              <a:t>una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referencia</a:t>
            </a:r>
            <a:r>
              <a:rPr lang="en-US" sz="3200" u="sng" dirty="0" smtClean="0"/>
              <a:t> de </a:t>
            </a:r>
            <a:r>
              <a:rPr lang="en-US" sz="3200" u="sng" dirty="0" err="1" smtClean="0"/>
              <a:t>negocio</a:t>
            </a:r>
            <a:endParaRPr lang="en-US" sz="3200" u="sng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23A9D7F4-C476-4E56-B30C-D554D4F9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0645688C-5FB4-47B1-9927-3FCC46E71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Related image">
            <a:extLst>
              <a:ext uri="{FF2B5EF4-FFF2-40B4-BE49-F238E27FC236}">
                <a16:creationId xmlns:a16="http://schemas.microsoft.com/office/drawing/2014/main" xmlns="" id="{E6034FAB-97B1-40B6-B6E8-9BA59914F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42818"/>
            <a:ext cx="1828800" cy="18288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650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96141"/>
            <a:ext cx="7200900" cy="1099259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Líneas</a:t>
            </a:r>
            <a:r>
              <a:rPr lang="en-US" sz="3600" b="1" dirty="0" smtClean="0"/>
              <a:t> de </a:t>
            </a:r>
            <a:r>
              <a:rPr lang="en-US" sz="3600" b="1" dirty="0" err="1"/>
              <a:t>N</a:t>
            </a:r>
            <a:r>
              <a:rPr lang="en-US" sz="3600" b="1" dirty="0" err="1" smtClean="0"/>
              <a:t>egocio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le </a:t>
            </a:r>
            <a:r>
              <a:rPr lang="en-US" sz="3600" b="1" dirty="0" err="1"/>
              <a:t>R</a:t>
            </a:r>
            <a:r>
              <a:rPr lang="en-US" sz="3600" b="1" dirty="0" err="1" smtClean="0"/>
              <a:t>eportan</a:t>
            </a:r>
            <a:r>
              <a:rPr lang="en-US" sz="3600" b="1" dirty="0" smtClean="0"/>
              <a:t> a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</a:t>
            </a:r>
            <a:r>
              <a:rPr lang="en-US" sz="3600" b="1" dirty="0" err="1"/>
              <a:t>A</a:t>
            </a:r>
            <a:r>
              <a:rPr lang="en-US" sz="3600" b="1" dirty="0" err="1" smtClean="0"/>
              <a:t>gencias</a:t>
            </a:r>
            <a:r>
              <a:rPr lang="en-US" sz="3600" b="1" dirty="0" smtClean="0"/>
              <a:t> de Crédito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cinco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estas</a:t>
            </a:r>
            <a:r>
              <a:rPr lang="en-US" sz="2400" dirty="0" smtClean="0"/>
              <a:t> se </a:t>
            </a:r>
            <a:r>
              <a:rPr lang="en-US" sz="2400" dirty="0" err="1" smtClean="0"/>
              <a:t>muevan</a:t>
            </a:r>
            <a:r>
              <a:rPr lang="en-US" sz="2400" dirty="0" smtClean="0"/>
              <a:t> al </a:t>
            </a:r>
            <a:r>
              <a:rPr lang="en-US" sz="2400" dirty="0" err="1" smtClean="0"/>
              <a:t>siguiente</a:t>
            </a:r>
            <a:r>
              <a:rPr lang="en-US" sz="2400" dirty="0" smtClean="0"/>
              <a:t> </a:t>
            </a:r>
            <a:r>
              <a:rPr lang="en-US" sz="2400" dirty="0" err="1" smtClean="0"/>
              <a:t>paso</a:t>
            </a:r>
            <a:endParaRPr lang="en-US" sz="4400" dirty="0"/>
          </a:p>
          <a:p>
            <a:r>
              <a:rPr lang="es-VE" sz="2400" u="sng" dirty="0" smtClean="0"/>
              <a:t>Aquí hay tres para comenzar:</a:t>
            </a:r>
            <a:endParaRPr lang="en-US" sz="4400" dirty="0"/>
          </a:p>
          <a:p>
            <a:pPr lvl="1"/>
            <a:r>
              <a:rPr lang="en-US" sz="2400" dirty="0"/>
              <a:t>Uline</a:t>
            </a:r>
            <a:endParaRPr lang="en-US" sz="4000" dirty="0"/>
          </a:p>
          <a:p>
            <a:pPr lvl="1"/>
            <a:r>
              <a:rPr lang="en-US" sz="2400" dirty="0"/>
              <a:t>Quill Office Supplies</a:t>
            </a:r>
            <a:endParaRPr lang="en-US" sz="4000" dirty="0"/>
          </a:p>
          <a:p>
            <a:pPr lvl="1"/>
            <a:r>
              <a:rPr lang="en-US" sz="2400" dirty="0" smtClean="0"/>
              <a:t>Tarjeta de </a:t>
            </a:r>
            <a:r>
              <a:rPr lang="en-US" sz="2400" dirty="0" err="1" smtClean="0"/>
              <a:t>Crédito</a:t>
            </a:r>
            <a:r>
              <a:rPr lang="en-US" sz="2400" dirty="0" smtClean="0"/>
              <a:t> </a:t>
            </a:r>
            <a:r>
              <a:rPr lang="en-US" sz="2400" dirty="0" err="1" smtClean="0"/>
              <a:t>Asegurada</a:t>
            </a:r>
            <a:r>
              <a:rPr lang="en-US" sz="2400" dirty="0" smtClean="0"/>
              <a:t> Wells Fargo</a:t>
            </a:r>
            <a:endParaRPr lang="en-US" sz="4000" dirty="0"/>
          </a:p>
          <a:p>
            <a:r>
              <a:rPr lang="en-US" sz="2400" dirty="0" err="1" smtClean="0"/>
              <a:t>Solicite</a:t>
            </a:r>
            <a:r>
              <a:rPr lang="en-US" sz="2400" dirty="0" smtClean="0"/>
              <a:t> un crédito</a:t>
            </a:r>
            <a:endParaRPr lang="en-US" sz="4400" dirty="0"/>
          </a:p>
          <a:p>
            <a:r>
              <a:rPr lang="en-US" sz="2400" dirty="0" smtClean="0"/>
              <a:t>Puede </a:t>
            </a:r>
            <a:r>
              <a:rPr lang="en-US" sz="2400" dirty="0" err="1" smtClean="0"/>
              <a:t>que</a:t>
            </a:r>
            <a:r>
              <a:rPr lang="en-US" sz="2400" dirty="0" smtClean="0"/>
              <a:t> le </a:t>
            </a:r>
            <a:r>
              <a:rPr lang="en-US" sz="2400" dirty="0" err="1" smtClean="0"/>
              <a:t>nieguen</a:t>
            </a:r>
            <a:r>
              <a:rPr lang="en-US" sz="2400" dirty="0" smtClean="0"/>
              <a:t> al </a:t>
            </a:r>
            <a:r>
              <a:rPr lang="en-US" sz="2400" dirty="0" err="1" smtClean="0"/>
              <a:t>comenzar</a:t>
            </a:r>
            <a:r>
              <a:rPr lang="en-US" sz="2400" dirty="0" smtClean="0"/>
              <a:t> o puede comprar cosas </a:t>
            </a:r>
            <a:r>
              <a:rPr lang="en-US" sz="2400" dirty="0" err="1" smtClean="0"/>
              <a:t>que</a:t>
            </a:r>
            <a:r>
              <a:rPr lang="en-US" sz="2400" dirty="0" smtClean="0"/>
              <a:t> no </a:t>
            </a:r>
            <a:r>
              <a:rPr lang="en-US" sz="2400" dirty="0" err="1" smtClean="0"/>
              <a:t>necesite</a:t>
            </a:r>
            <a:endParaRPr lang="en-US" sz="4400" dirty="0"/>
          </a:p>
          <a:p>
            <a:r>
              <a:rPr lang="en-US" sz="2400" b="1" dirty="0" err="1" smtClean="0"/>
              <a:t>Pague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tiempo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completamente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todo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tiempo</a:t>
            </a:r>
            <a:endParaRPr lang="en-US" sz="4400" b="1" dirty="0"/>
          </a:p>
          <a:p>
            <a:r>
              <a:rPr lang="en-US" sz="2400" dirty="0" err="1" smtClean="0"/>
              <a:t>Considere</a:t>
            </a:r>
            <a:r>
              <a:rPr lang="en-US" sz="2400" dirty="0" smtClean="0"/>
              <a:t> </a:t>
            </a:r>
            <a:r>
              <a:rPr lang="en-US" sz="2400" dirty="0" err="1" smtClean="0"/>
              <a:t>donar</a:t>
            </a:r>
            <a:r>
              <a:rPr lang="en-US" sz="2400" dirty="0" smtClean="0"/>
              <a:t> </a:t>
            </a:r>
            <a:r>
              <a:rPr lang="en-US" sz="2400" dirty="0" err="1" smtClean="0"/>
              <a:t>artículos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no </a:t>
            </a:r>
            <a:r>
              <a:rPr lang="en-US" sz="2400" dirty="0" err="1" smtClean="0"/>
              <a:t>necesite</a:t>
            </a:r>
            <a:r>
              <a:rPr lang="en-US" sz="2400" dirty="0" smtClean="0"/>
              <a:t> a la </a:t>
            </a:r>
            <a:r>
              <a:rPr lang="en-US" sz="2400" dirty="0" err="1" smtClean="0"/>
              <a:t>caridad</a:t>
            </a:r>
            <a:endParaRPr lang="en-US" sz="24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A44DAF93-B741-4822-B387-06BF647CB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250CCC4B-D310-46D6-8AC2-90B176F66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78" name="Picture 2" descr="Image result for Uline logo png">
            <a:extLst>
              <a:ext uri="{FF2B5EF4-FFF2-40B4-BE49-F238E27FC236}">
                <a16:creationId xmlns:a16="http://schemas.microsoft.com/office/drawing/2014/main" xmlns="" id="{EB6224A8-4DCE-4DA7-9B49-3E8E7A6DA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225" y="2445120"/>
            <a:ext cx="1219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Image result for quill logo png">
            <a:extLst>
              <a:ext uri="{FF2B5EF4-FFF2-40B4-BE49-F238E27FC236}">
                <a16:creationId xmlns:a16="http://schemas.microsoft.com/office/drawing/2014/main" xmlns="" id="{EB6BCB2C-8E0F-46CF-93D0-D4B1DB18D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9336" y="3054720"/>
            <a:ext cx="1408978" cy="56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Image result for wells fargo logo png">
            <a:extLst>
              <a:ext uri="{FF2B5EF4-FFF2-40B4-BE49-F238E27FC236}">
                <a16:creationId xmlns:a16="http://schemas.microsoft.com/office/drawing/2014/main" xmlns="" id="{436ED7F8-1468-42A7-B857-22D0B1231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2825" y="3695590"/>
            <a:ext cx="802975" cy="8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44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34" y="348541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Crédito </a:t>
            </a:r>
            <a:r>
              <a:rPr lang="en-US" sz="3600" b="1" dirty="0" err="1" smtClean="0"/>
              <a:t>Rotativo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Tiendas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8077200" cy="4038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¿</a:t>
            </a:r>
            <a:r>
              <a:rPr lang="en-US" sz="2400" dirty="0" err="1" smtClean="0"/>
              <a:t>Obtuvo</a:t>
            </a:r>
            <a:r>
              <a:rPr lang="en-US" sz="2400" dirty="0" smtClean="0"/>
              <a:t> 5 </a:t>
            </a:r>
            <a:r>
              <a:rPr lang="en-US" sz="2400" dirty="0" err="1" smtClean="0"/>
              <a:t>líneas</a:t>
            </a:r>
            <a:r>
              <a:rPr lang="en-US" sz="2400" dirty="0" smtClean="0"/>
              <a:t> de </a:t>
            </a:r>
            <a:r>
              <a:rPr lang="en-US" sz="2400" dirty="0" err="1" smtClean="0"/>
              <a:t>negocio</a:t>
            </a:r>
            <a:r>
              <a:rPr lang="en-US" sz="2400" dirty="0" smtClean="0"/>
              <a:t> y le </a:t>
            </a:r>
            <a:r>
              <a:rPr lang="en-US" sz="2400" dirty="0" err="1" smtClean="0"/>
              <a:t>han</a:t>
            </a:r>
            <a:r>
              <a:rPr lang="en-US" sz="2400" dirty="0" smtClean="0"/>
              <a:t> </a:t>
            </a:r>
            <a:r>
              <a:rPr lang="en-US" sz="2400" dirty="0" err="1" smtClean="0"/>
              <a:t>reportado</a:t>
            </a:r>
            <a:r>
              <a:rPr lang="en-US" sz="2400" dirty="0" smtClean="0"/>
              <a:t> al </a:t>
            </a:r>
            <a:r>
              <a:rPr lang="en-US" sz="2400" dirty="0" err="1" smtClean="0"/>
              <a:t>menos</a:t>
            </a:r>
            <a:r>
              <a:rPr lang="en-US" sz="2400" dirty="0" smtClean="0"/>
              <a:t> a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Agencia</a:t>
            </a:r>
            <a:r>
              <a:rPr lang="en-US" sz="2400" dirty="0" smtClean="0"/>
              <a:t> de Crédito?</a:t>
            </a:r>
            <a:endParaRPr lang="en-US" sz="4400" dirty="0"/>
          </a:p>
          <a:p>
            <a:r>
              <a:rPr lang="en-US" sz="2400" dirty="0" err="1" smtClean="0"/>
              <a:t>Ahora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puede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solicitar</a:t>
            </a:r>
            <a:r>
              <a:rPr lang="en-US" sz="2400" u="sng" dirty="0" smtClean="0"/>
              <a:t> crédito </a:t>
            </a:r>
            <a:r>
              <a:rPr lang="en-US" sz="2400" u="sng" dirty="0" err="1" smtClean="0"/>
              <a:t>rotativo</a:t>
            </a:r>
            <a:r>
              <a:rPr lang="en-US" sz="2400" u="sng" dirty="0" smtClean="0"/>
              <a:t> en </a:t>
            </a:r>
            <a:r>
              <a:rPr lang="en-US" sz="2400" u="sng" dirty="0" err="1" smtClean="0"/>
              <a:t>tiendas</a:t>
            </a:r>
            <a:endParaRPr lang="en-US" sz="4400" u="sng" dirty="0"/>
          </a:p>
          <a:p>
            <a:r>
              <a:rPr lang="en-US" sz="2400" dirty="0" err="1" smtClean="0"/>
              <a:t>Estos</a:t>
            </a:r>
            <a:r>
              <a:rPr lang="en-US" sz="2400" dirty="0" smtClean="0"/>
              <a:t> son </a:t>
            </a:r>
            <a:r>
              <a:rPr lang="en-US" sz="2400" dirty="0" err="1" smtClean="0"/>
              <a:t>créditos</a:t>
            </a:r>
            <a:r>
              <a:rPr lang="en-US" sz="2400" dirty="0" smtClean="0"/>
              <a:t> de </a:t>
            </a:r>
            <a:r>
              <a:rPr lang="en-US" sz="2400" dirty="0" err="1" smtClean="0"/>
              <a:t>lugares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Amazon</a:t>
            </a:r>
            <a:r>
              <a:rPr lang="en-US" sz="2400" dirty="0"/>
              <a:t>, Best Buy, Staples, </a:t>
            </a:r>
            <a:r>
              <a:rPr lang="en-US" sz="2400" dirty="0" smtClean="0"/>
              <a:t>y Office </a:t>
            </a:r>
            <a:r>
              <a:rPr lang="en-US" sz="2400" dirty="0"/>
              <a:t>Depot</a:t>
            </a:r>
            <a:endParaRPr lang="en-US" sz="4400" dirty="0"/>
          </a:p>
          <a:p>
            <a:r>
              <a:rPr lang="en-US" sz="2400" b="1" dirty="0" err="1" smtClean="0"/>
              <a:t>Necesita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primero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sus</a:t>
            </a:r>
            <a:r>
              <a:rPr lang="en-US" sz="2400" b="1" dirty="0" smtClean="0"/>
              <a:t> 5 </a:t>
            </a:r>
            <a:r>
              <a:rPr lang="en-US" sz="2400" b="1" dirty="0" err="1" smtClean="0"/>
              <a:t>cuentas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proveedor</a:t>
            </a:r>
            <a:endParaRPr lang="en-US" sz="4400" b="1" dirty="0"/>
          </a:p>
          <a:p>
            <a:r>
              <a:rPr lang="en-US" sz="2400" dirty="0" err="1" smtClean="0"/>
              <a:t>Algunas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estas</a:t>
            </a:r>
            <a:r>
              <a:rPr lang="en-US" sz="2400" dirty="0" smtClean="0"/>
              <a:t> </a:t>
            </a:r>
            <a:r>
              <a:rPr lang="en-US" sz="2400" dirty="0" err="1" smtClean="0"/>
              <a:t>compañías</a:t>
            </a:r>
            <a:r>
              <a:rPr lang="en-US" sz="2400" dirty="0" smtClean="0"/>
              <a:t> </a:t>
            </a:r>
            <a:r>
              <a:rPr lang="en-US" sz="2400" dirty="0" err="1" smtClean="0"/>
              <a:t>requieren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tenga</a:t>
            </a:r>
            <a:r>
              <a:rPr lang="en-US" sz="2400" dirty="0" smtClean="0"/>
              <a:t> un </a:t>
            </a:r>
            <a:r>
              <a:rPr lang="en-US" sz="2400" dirty="0" err="1" smtClean="0"/>
              <a:t>tiempo</a:t>
            </a:r>
            <a:r>
              <a:rPr lang="en-US" sz="2400" dirty="0" smtClean="0"/>
              <a:t> en el </a:t>
            </a:r>
            <a:r>
              <a:rPr lang="en-US" sz="2400" dirty="0" err="1" smtClean="0"/>
              <a:t>negocio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otra</a:t>
            </a:r>
            <a:r>
              <a:rPr lang="en-US" sz="2400" dirty="0" smtClean="0"/>
              <a:t> </a:t>
            </a:r>
            <a:r>
              <a:rPr lang="en-US" sz="2400" dirty="0" err="1" smtClean="0"/>
              <a:t>razón</a:t>
            </a:r>
            <a:r>
              <a:rPr lang="en-US" sz="2400" dirty="0" smtClean="0"/>
              <a:t> para no </a:t>
            </a:r>
            <a:r>
              <a:rPr lang="en-US" sz="2400" dirty="0" err="1" smtClean="0"/>
              <a:t>ir</a:t>
            </a:r>
            <a:r>
              <a:rPr lang="en-US" sz="2400" dirty="0" smtClean="0"/>
              <a:t> con </a:t>
            </a:r>
            <a:r>
              <a:rPr lang="en-US" sz="2400" dirty="0" err="1" smtClean="0"/>
              <a:t>ellos</a:t>
            </a:r>
            <a:r>
              <a:rPr lang="en-US" sz="2400" dirty="0" smtClean="0"/>
              <a:t> a </a:t>
            </a:r>
            <a:r>
              <a:rPr lang="en-US" sz="2400" dirty="0" err="1" smtClean="0"/>
              <a:t>solicitar</a:t>
            </a:r>
            <a:r>
              <a:rPr lang="en-US" sz="2400" dirty="0" smtClean="0"/>
              <a:t> crédito antes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asegure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5 </a:t>
            </a:r>
            <a:r>
              <a:rPr lang="en-US" sz="2400" dirty="0" err="1" smtClean="0"/>
              <a:t>cuentas</a:t>
            </a:r>
            <a:r>
              <a:rPr lang="en-US" sz="2400" dirty="0" smtClean="0"/>
              <a:t> de </a:t>
            </a:r>
            <a:r>
              <a:rPr lang="en-US" sz="2400" dirty="0" err="1" smtClean="0"/>
              <a:t>proveedor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403B289-7ED4-4617-B2F6-C8891D551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1A59FA8B-3E8D-4B72-9369-A29EF584D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 descr="Image result for amazon logo png">
            <a:extLst>
              <a:ext uri="{FF2B5EF4-FFF2-40B4-BE49-F238E27FC236}">
                <a16:creationId xmlns:a16="http://schemas.microsoft.com/office/drawing/2014/main" xmlns="" id="{24A731BE-2BE8-4A41-B878-75C999F70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6926" y="1606775"/>
            <a:ext cx="1486614" cy="29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Image result for best buy logo png">
            <a:extLst>
              <a:ext uri="{FF2B5EF4-FFF2-40B4-BE49-F238E27FC236}">
                <a16:creationId xmlns:a16="http://schemas.microsoft.com/office/drawing/2014/main" xmlns="" id="{B74AF642-5F1E-432F-9699-CA044B04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36482">
            <a:off x="7413685" y="1651959"/>
            <a:ext cx="1110599" cy="76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Image result for staples logo png">
            <a:extLst>
              <a:ext uri="{FF2B5EF4-FFF2-40B4-BE49-F238E27FC236}">
                <a16:creationId xmlns:a16="http://schemas.microsoft.com/office/drawing/2014/main" xmlns="" id="{A4AB215E-CBE1-4829-9992-D52817261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2310" y="1971372"/>
            <a:ext cx="1419373" cy="29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Image result for office depot logo png">
            <a:extLst>
              <a:ext uri="{FF2B5EF4-FFF2-40B4-BE49-F238E27FC236}">
                <a16:creationId xmlns:a16="http://schemas.microsoft.com/office/drawing/2014/main" xmlns="" id="{95733C4F-BA57-458A-B9E5-779AA5FD0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5170" y="1017088"/>
            <a:ext cx="1431116" cy="80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835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57200"/>
            <a:ext cx="7200900" cy="609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Crédito de </a:t>
            </a:r>
            <a:r>
              <a:rPr lang="en-US" sz="3600" b="1" dirty="0" err="1" smtClean="0"/>
              <a:t>Flotas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679" y="1600200"/>
            <a:ext cx="5715000" cy="449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¿</a:t>
            </a:r>
            <a:r>
              <a:rPr lang="en-US" sz="3200" b="1" dirty="0" err="1" smtClean="0"/>
              <a:t>Obtuvo</a:t>
            </a:r>
            <a:r>
              <a:rPr lang="en-US" sz="3200" b="1" dirty="0" smtClean="0"/>
              <a:t> 10 </a:t>
            </a:r>
            <a:r>
              <a:rPr lang="en-US" sz="3200" b="1" dirty="0" err="1" smtClean="0"/>
              <a:t>cuentas</a:t>
            </a:r>
            <a:r>
              <a:rPr lang="en-US" sz="3200" b="1" dirty="0" smtClean="0"/>
              <a:t> de crédito </a:t>
            </a:r>
            <a:r>
              <a:rPr lang="en-US" sz="3200" b="1" dirty="0" err="1" smtClean="0"/>
              <a:t>rotativo</a:t>
            </a:r>
            <a:r>
              <a:rPr lang="en-US" sz="3200" b="1" dirty="0" smtClean="0"/>
              <a:t> en </a:t>
            </a:r>
            <a:r>
              <a:rPr lang="en-US" sz="3200" b="1" dirty="0" err="1" smtClean="0"/>
              <a:t>tiendas</a:t>
            </a:r>
            <a:r>
              <a:rPr lang="en-US" sz="3200" b="1" dirty="0" smtClean="0"/>
              <a:t>? </a:t>
            </a:r>
          </a:p>
          <a:p>
            <a:r>
              <a:rPr lang="en-US" sz="3200" dirty="0" err="1" smtClean="0"/>
              <a:t>Entonces</a:t>
            </a:r>
            <a:r>
              <a:rPr lang="en-US" sz="3200" dirty="0" smtClean="0"/>
              <a:t> </a:t>
            </a:r>
            <a:r>
              <a:rPr lang="en-US" sz="3200" dirty="0" err="1" smtClean="0"/>
              <a:t>solicite</a:t>
            </a:r>
            <a:r>
              <a:rPr lang="en-US" sz="3200" dirty="0" smtClean="0"/>
              <a:t> un crédito de </a:t>
            </a:r>
            <a:r>
              <a:rPr lang="en-US" sz="3200" dirty="0" err="1" smtClean="0"/>
              <a:t>flota</a:t>
            </a:r>
            <a:endParaRPr lang="en-US" sz="3200" dirty="0"/>
          </a:p>
          <a:p>
            <a:r>
              <a:rPr lang="en-US" sz="3200" u="sng" dirty="0" smtClean="0"/>
              <a:t>El crédito de </a:t>
            </a:r>
            <a:r>
              <a:rPr lang="en-US" sz="3200" u="sng" dirty="0" err="1"/>
              <a:t>f</a:t>
            </a:r>
            <a:r>
              <a:rPr lang="en-US" sz="3200" u="sng" dirty="0" err="1" smtClean="0"/>
              <a:t>lota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es</a:t>
            </a:r>
            <a:r>
              <a:rPr lang="en-US" sz="3200" u="sng" dirty="0" smtClean="0"/>
              <a:t> para comprar, </a:t>
            </a:r>
            <a:r>
              <a:rPr lang="en-US" sz="3200" u="sng" dirty="0" err="1" smtClean="0"/>
              <a:t>reparar</a:t>
            </a:r>
            <a:r>
              <a:rPr lang="en-US" sz="3200" u="sng" dirty="0" smtClean="0"/>
              <a:t> y </a:t>
            </a:r>
            <a:r>
              <a:rPr lang="en-US" sz="3200" u="sng" dirty="0" err="1" smtClean="0"/>
              <a:t>mantener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vehículos</a:t>
            </a:r>
            <a:endParaRPr lang="en-US" sz="3200" u="sng" dirty="0"/>
          </a:p>
          <a:p>
            <a:r>
              <a:rPr lang="en-US" sz="3200" dirty="0" err="1" smtClean="0"/>
              <a:t>Proviene</a:t>
            </a:r>
            <a:r>
              <a:rPr lang="en-US" sz="3200" dirty="0" smtClean="0"/>
              <a:t> de </a:t>
            </a:r>
            <a:r>
              <a:rPr lang="en-US" sz="3200" dirty="0" err="1" smtClean="0"/>
              <a:t>empresas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Chevron y </a:t>
            </a:r>
            <a:r>
              <a:rPr lang="en-US" sz="3200" dirty="0"/>
              <a:t>BP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EB293CF1-FBEA-45E6-B506-B7BDEC676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D3BAAAE5-6F03-4479-8FE2-9DBC2CF7F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26" name="Picture 2" descr="Image result for Fleet Credit">
            <a:extLst>
              <a:ext uri="{FF2B5EF4-FFF2-40B4-BE49-F238E27FC236}">
                <a16:creationId xmlns:a16="http://schemas.microsoft.com/office/drawing/2014/main" xmlns="" id="{CD4B93C6-C9C9-4A94-B18E-FF21FFA5C3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62000" y="2857500"/>
            <a:ext cx="2220424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031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6641"/>
            <a:ext cx="7200900" cy="609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Crédito en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fectivo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745" y="1729376"/>
            <a:ext cx="8153400" cy="4403785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Sea responsible con el crédito de </a:t>
            </a:r>
            <a:r>
              <a:rPr lang="en-US" sz="2400" u="sng" dirty="0" err="1" smtClean="0"/>
              <a:t>flotas</a:t>
            </a:r>
            <a:r>
              <a:rPr lang="en-US" sz="2400" u="sng" dirty="0" smtClean="0"/>
              <a:t> </a:t>
            </a:r>
            <a:r>
              <a:rPr lang="en-US" sz="2400" dirty="0" smtClean="0"/>
              <a:t>y puede </a:t>
            </a:r>
            <a:r>
              <a:rPr lang="en-US" sz="2400" dirty="0" err="1" smtClean="0"/>
              <a:t>cambiarse</a:t>
            </a:r>
            <a:r>
              <a:rPr lang="en-US" sz="2400" dirty="0" smtClean="0"/>
              <a:t> al crédito en </a:t>
            </a:r>
            <a:r>
              <a:rPr lang="en-US" sz="2400" dirty="0" err="1" smtClean="0"/>
              <a:t>efectivo</a:t>
            </a:r>
            <a:endParaRPr lang="en-US" sz="4400" dirty="0"/>
          </a:p>
          <a:p>
            <a:r>
              <a:rPr lang="en-US" sz="2400" dirty="0" smtClean="0"/>
              <a:t>Este </a:t>
            </a:r>
            <a:r>
              <a:rPr lang="en-US" sz="2400" dirty="0" err="1" smtClean="0"/>
              <a:t>es</a:t>
            </a:r>
            <a:r>
              <a:rPr lang="en-US" sz="2400" dirty="0" smtClean="0"/>
              <a:t> con Visa</a:t>
            </a:r>
            <a:r>
              <a:rPr lang="en-US" sz="2400" dirty="0"/>
              <a:t>, </a:t>
            </a:r>
            <a:r>
              <a:rPr lang="en-US" sz="2400" dirty="0" smtClean="0"/>
              <a:t>MasterCard, entre </a:t>
            </a:r>
            <a:r>
              <a:rPr lang="en-US" sz="2400" dirty="0" err="1" smtClean="0"/>
              <a:t>otras</a:t>
            </a:r>
            <a:r>
              <a:rPr lang="en-US" sz="2400" dirty="0" smtClean="0"/>
              <a:t> </a:t>
            </a:r>
            <a:endParaRPr lang="en-US" sz="4400" dirty="0"/>
          </a:p>
          <a:p>
            <a:r>
              <a:rPr lang="en-US" sz="2400" dirty="0" smtClean="0"/>
              <a:t>Si </a:t>
            </a:r>
            <a:r>
              <a:rPr lang="en-US" sz="2400" dirty="0" err="1" smtClean="0"/>
              <a:t>tiene</a:t>
            </a:r>
            <a:r>
              <a:rPr lang="en-US" sz="2400" dirty="0" smtClean="0"/>
              <a:t> un </a:t>
            </a:r>
            <a:r>
              <a:rPr lang="en-US" sz="2400" dirty="0" err="1" smtClean="0"/>
              <a:t>límite</a:t>
            </a:r>
            <a:r>
              <a:rPr lang="en-US" sz="2400" dirty="0" smtClean="0"/>
              <a:t> de $10.000 en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tienda</a:t>
            </a:r>
            <a:r>
              <a:rPr lang="en-US" sz="2400" dirty="0" smtClean="0"/>
              <a:t>, puede </a:t>
            </a:r>
            <a:r>
              <a:rPr lang="en-US" sz="2400" dirty="0" err="1" smtClean="0"/>
              <a:t>obtener</a:t>
            </a:r>
            <a:r>
              <a:rPr lang="en-US" sz="2400" dirty="0" smtClean="0"/>
              <a:t> el </a:t>
            </a:r>
            <a:r>
              <a:rPr lang="en-US" sz="2400" dirty="0" err="1" smtClean="0"/>
              <a:t>mismo</a:t>
            </a:r>
            <a:r>
              <a:rPr lang="en-US" sz="2400" dirty="0" smtClean="0"/>
              <a:t> </a:t>
            </a:r>
            <a:r>
              <a:rPr lang="en-US" sz="2400" dirty="0" err="1" smtClean="0"/>
              <a:t>límite</a:t>
            </a:r>
            <a:r>
              <a:rPr lang="en-US" sz="2400" dirty="0" smtClean="0"/>
              <a:t> de crédito en </a:t>
            </a:r>
            <a:r>
              <a:rPr lang="en-US" sz="2400" dirty="0" err="1" smtClean="0"/>
              <a:t>efectivo</a:t>
            </a:r>
            <a:endParaRPr lang="en-US" sz="4400" dirty="0"/>
          </a:p>
          <a:p>
            <a:r>
              <a:rPr lang="en-US" sz="2400" b="1" dirty="0" err="1" smtClean="0"/>
              <a:t>Mantenga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SSN </a:t>
            </a:r>
            <a:r>
              <a:rPr lang="en-US" sz="2400" b="1" dirty="0" err="1" smtClean="0"/>
              <a:t>fuera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estas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aplicaciones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modo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en </a:t>
            </a:r>
            <a:r>
              <a:rPr lang="en-US" sz="2400" b="1" dirty="0" err="1" smtClean="0"/>
              <a:t>lugar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eso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ellos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generen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reportes</a:t>
            </a:r>
            <a:r>
              <a:rPr lang="en-US" sz="2400" b="1" dirty="0" smtClean="0"/>
              <a:t> de crédito </a:t>
            </a:r>
            <a:r>
              <a:rPr lang="en-US" sz="2400" b="1" dirty="0" err="1" smtClean="0"/>
              <a:t>comercial</a:t>
            </a:r>
            <a:endParaRPr lang="en-US" sz="4400" b="1" dirty="0"/>
          </a:p>
          <a:p>
            <a:r>
              <a:rPr lang="en-US" sz="2400" dirty="0" err="1" smtClean="0"/>
              <a:t>Por</a:t>
            </a:r>
            <a:r>
              <a:rPr lang="en-US" sz="2400" dirty="0" smtClean="0"/>
              <a:t> lo </a:t>
            </a:r>
            <a:r>
              <a:rPr lang="en-US" sz="2400" dirty="0" err="1" smtClean="0"/>
              <a:t>tanto</a:t>
            </a:r>
            <a:r>
              <a:rPr lang="en-US" sz="2400" dirty="0" smtClean="0"/>
              <a:t>, </a:t>
            </a:r>
            <a:r>
              <a:rPr lang="en-US" sz="2400" dirty="0"/>
              <a:t>use </a:t>
            </a:r>
            <a:r>
              <a:rPr lang="en-US" sz="2400" dirty="0" err="1" smtClean="0"/>
              <a:t>su</a:t>
            </a:r>
            <a:r>
              <a:rPr lang="en-US" sz="2400" dirty="0" smtClean="0"/>
              <a:t> EIN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solicitarlo</a:t>
            </a:r>
            <a:endParaRPr lang="en-US" sz="24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2C00E936-7220-4C2A-9B9E-352F70523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8" name="Picture 2" descr="Image result for credit cards png">
            <a:extLst>
              <a:ext uri="{FF2B5EF4-FFF2-40B4-BE49-F238E27FC236}">
                <a16:creationId xmlns:a16="http://schemas.microsoft.com/office/drawing/2014/main" xmlns="" id="{BD20A672-4397-4C3C-B0A3-5EB4F0619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0" name="Picture 2" descr="Related image">
            <a:extLst>
              <a:ext uri="{FF2B5EF4-FFF2-40B4-BE49-F238E27FC236}">
                <a16:creationId xmlns:a16="http://schemas.microsoft.com/office/drawing/2014/main" xmlns="" id="{BF53028C-D039-463E-942C-AC8FAF2E8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31057"/>
            <a:ext cx="1845943" cy="184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434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Administre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Crédito </a:t>
            </a:r>
            <a:r>
              <a:rPr lang="en-US" sz="3600" b="1" dirty="0" err="1" smtClean="0"/>
              <a:t>Comercial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Responsablemente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305800" cy="3581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Sus calificaciones de crédito </a:t>
            </a:r>
            <a:r>
              <a:rPr lang="en-US" sz="2800" b="1" dirty="0" err="1" smtClean="0"/>
              <a:t>comercial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basadas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principalmente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historial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pagos</a:t>
            </a:r>
            <a:endParaRPr lang="en-US" sz="4800" b="1" dirty="0"/>
          </a:p>
          <a:p>
            <a:r>
              <a:rPr lang="en-US" sz="2800" dirty="0" err="1" smtClean="0"/>
              <a:t>Pagos</a:t>
            </a:r>
            <a:r>
              <a:rPr lang="en-US" sz="2800" dirty="0" smtClean="0"/>
              <a:t> </a:t>
            </a:r>
            <a:r>
              <a:rPr lang="en-US" sz="2800" dirty="0" err="1" smtClean="0"/>
              <a:t>retrasados</a:t>
            </a:r>
            <a:r>
              <a:rPr lang="en-US" sz="2800" dirty="0" smtClean="0"/>
              <a:t> e incompletes </a:t>
            </a:r>
            <a:r>
              <a:rPr lang="en-US" sz="2800" dirty="0" err="1" smtClean="0"/>
              <a:t>afectarán</a:t>
            </a:r>
            <a:r>
              <a:rPr lang="en-US" sz="2800" dirty="0" smtClean="0"/>
              <a:t> </a:t>
            </a:r>
            <a:r>
              <a:rPr lang="en-US" sz="2800" dirty="0" err="1" smtClean="0"/>
              <a:t>directa</a:t>
            </a:r>
            <a:r>
              <a:rPr lang="en-US" sz="2800" dirty="0" smtClean="0"/>
              <a:t> y </a:t>
            </a:r>
            <a:r>
              <a:rPr lang="en-US" sz="2800" dirty="0" err="1" smtClean="0"/>
              <a:t>adversamente</a:t>
            </a:r>
            <a:r>
              <a:rPr lang="en-US" sz="2800" dirty="0" smtClean="0"/>
              <a:t>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calificiones</a:t>
            </a:r>
            <a:r>
              <a:rPr lang="en-US" sz="2800" dirty="0" smtClean="0"/>
              <a:t> de crédito </a:t>
            </a:r>
            <a:r>
              <a:rPr lang="en-US" sz="2800" dirty="0" err="1" smtClean="0"/>
              <a:t>comercial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caiga</a:t>
            </a:r>
            <a:r>
              <a:rPr lang="en-US" sz="2800" dirty="0" smtClean="0"/>
              <a:t> en la </a:t>
            </a:r>
            <a:r>
              <a:rPr lang="en-US" sz="2800" dirty="0" err="1" smtClean="0"/>
              <a:t>tentación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prestar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queriendo</a:t>
            </a:r>
            <a:r>
              <a:rPr lang="en-US" sz="2800" dirty="0" smtClean="0"/>
              <a:t> </a:t>
            </a:r>
            <a:r>
              <a:rPr lang="en-US" sz="2800" dirty="0" err="1" smtClean="0"/>
              <a:t>morder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de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puede </a:t>
            </a:r>
            <a:r>
              <a:rPr lang="en-US" sz="2800" dirty="0" err="1" smtClean="0"/>
              <a:t>masticar</a:t>
            </a:r>
            <a:endParaRPr lang="en-US" sz="4800" dirty="0"/>
          </a:p>
          <a:p>
            <a:r>
              <a:rPr lang="en-US" sz="2800" u="sng" dirty="0" smtClean="0"/>
              <a:t>La </a:t>
            </a:r>
            <a:r>
              <a:rPr lang="en-US" sz="2800" u="sng" dirty="0" err="1" smtClean="0"/>
              <a:t>construcción</a:t>
            </a:r>
            <a:r>
              <a:rPr lang="en-US" sz="2800" u="sng" dirty="0" smtClean="0"/>
              <a:t> de un </a:t>
            </a:r>
            <a:r>
              <a:rPr lang="en-US" sz="2800" u="sng" dirty="0" err="1" smtClean="0"/>
              <a:t>historial</a:t>
            </a:r>
            <a:r>
              <a:rPr lang="en-US" sz="2800" u="sng" dirty="0" smtClean="0"/>
              <a:t> de </a:t>
            </a:r>
            <a:r>
              <a:rPr lang="en-US" sz="2800" u="sng" dirty="0" err="1" smtClean="0"/>
              <a:t>pagos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responsables</a:t>
            </a:r>
            <a:r>
              <a:rPr lang="en-US" sz="2800" u="sng" dirty="0" smtClean="0"/>
              <a:t> le </a:t>
            </a:r>
            <a:r>
              <a:rPr lang="en-US" sz="2800" u="sng" dirty="0" err="1" smtClean="0"/>
              <a:t>abrirá</a:t>
            </a:r>
            <a:r>
              <a:rPr lang="en-US" sz="2800" u="sng" dirty="0" smtClean="0"/>
              <a:t> un largo </a:t>
            </a:r>
            <a:r>
              <a:rPr lang="en-US" sz="2800" u="sng" dirty="0" err="1" smtClean="0"/>
              <a:t>camino</a:t>
            </a:r>
            <a:endParaRPr lang="en-US" sz="2800" u="sng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2519793-62B2-4805-84AE-447CC9369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ED7AF86F-8A49-43FD-941F-9F41A488A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674" name="Picture 2" descr="Image result for credit cards png">
            <a:extLst>
              <a:ext uri="{FF2B5EF4-FFF2-40B4-BE49-F238E27FC236}">
                <a16:creationId xmlns:a16="http://schemas.microsoft.com/office/drawing/2014/main" xmlns="" id="{0081CFB2-64C9-4E4D-8788-4985550FF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4071" y="5249463"/>
            <a:ext cx="1900929" cy="122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375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370" y="367591"/>
            <a:ext cx="7239000" cy="6477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Crédito </a:t>
            </a:r>
            <a:r>
              <a:rPr lang="en-US" sz="3600" b="1" dirty="0" err="1" smtClean="0"/>
              <a:t>Comercial</a:t>
            </a:r>
            <a:r>
              <a:rPr lang="en-US" sz="3600" b="1" dirty="0" smtClean="0"/>
              <a:t> Para </a:t>
            </a:r>
            <a:r>
              <a:rPr lang="en-US" sz="3600" b="1" dirty="0" err="1" smtClean="0"/>
              <a:t>Emprendedores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8342"/>
            <a:ext cx="8305800" cy="3581400"/>
          </a:xfrm>
        </p:spPr>
        <p:txBody>
          <a:bodyPr>
            <a:noAutofit/>
          </a:bodyPr>
          <a:lstStyle/>
          <a:p>
            <a:r>
              <a:rPr lang="en-US" sz="2600" u="sng" dirty="0" smtClean="0"/>
              <a:t>Si un </a:t>
            </a:r>
            <a:r>
              <a:rPr lang="en-US" sz="2600" u="sng" dirty="0" err="1" smtClean="0"/>
              <a:t>emprendedor</a:t>
            </a:r>
            <a:r>
              <a:rPr lang="en-US" sz="2600" u="sng" dirty="0" smtClean="0"/>
              <a:t> puede </a:t>
            </a:r>
            <a:r>
              <a:rPr lang="en-US" sz="2600" u="sng" dirty="0" err="1" smtClean="0"/>
              <a:t>demostrar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legitimidad</a:t>
            </a:r>
            <a:r>
              <a:rPr lang="en-US" sz="2600" u="sng" dirty="0" smtClean="0"/>
              <a:t>, le </a:t>
            </a:r>
            <a:r>
              <a:rPr lang="en-US" sz="2600" u="sng" dirty="0" err="1" smtClean="0"/>
              <a:t>ayudará</a:t>
            </a:r>
            <a:r>
              <a:rPr lang="en-US" sz="2600" u="sng" dirty="0" smtClean="0"/>
              <a:t> al </a:t>
            </a:r>
            <a:r>
              <a:rPr lang="en-US" sz="2600" u="sng" dirty="0" err="1" smtClean="0"/>
              <a:t>prestamista</a:t>
            </a:r>
            <a:r>
              <a:rPr lang="en-US" sz="2600" u="sng" dirty="0" smtClean="0"/>
              <a:t> a </a:t>
            </a:r>
            <a:r>
              <a:rPr lang="en-US" sz="2600" u="sng" dirty="0" err="1" smtClean="0"/>
              <a:t>sentirse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cómodo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acerca</a:t>
            </a:r>
            <a:r>
              <a:rPr lang="en-US" sz="2600" u="sng" dirty="0" smtClean="0"/>
              <a:t> de </a:t>
            </a:r>
            <a:r>
              <a:rPr lang="en-US" sz="2600" u="sng" dirty="0" err="1" smtClean="0"/>
              <a:t>prestarle</a:t>
            </a:r>
            <a:endParaRPr lang="en-US" sz="2600" u="sng" dirty="0"/>
          </a:p>
          <a:p>
            <a:r>
              <a:rPr lang="en-US" sz="2600" dirty="0" smtClean="0"/>
              <a:t>La </a:t>
            </a:r>
            <a:r>
              <a:rPr lang="en-US" sz="2600" dirty="0" err="1" smtClean="0"/>
              <a:t>construcción</a:t>
            </a:r>
            <a:r>
              <a:rPr lang="en-US" sz="2600" dirty="0" smtClean="0"/>
              <a:t> de un crédito </a:t>
            </a:r>
            <a:r>
              <a:rPr lang="en-US" sz="2600" dirty="0" err="1" smtClean="0"/>
              <a:t>comercial</a:t>
            </a:r>
            <a:r>
              <a:rPr lang="en-US" sz="2600" dirty="0" smtClean="0"/>
              <a:t> </a:t>
            </a:r>
            <a:r>
              <a:rPr lang="en-US" sz="2600" dirty="0" err="1" smtClean="0"/>
              <a:t>es</a:t>
            </a:r>
            <a:r>
              <a:rPr lang="en-US" sz="2600" dirty="0" smtClean="0"/>
              <a:t> un </a:t>
            </a:r>
            <a:r>
              <a:rPr lang="en-US" sz="2600" dirty="0" err="1" smtClean="0"/>
              <a:t>proceso</a:t>
            </a:r>
            <a:r>
              <a:rPr lang="en-US" sz="2600" dirty="0" smtClean="0"/>
              <a:t> </a:t>
            </a:r>
            <a:r>
              <a:rPr lang="en-US" sz="2600" dirty="0" err="1" smtClean="0"/>
              <a:t>específico</a:t>
            </a:r>
            <a:endParaRPr lang="en-US" sz="2600" dirty="0"/>
          </a:p>
          <a:p>
            <a:r>
              <a:rPr lang="en-US" sz="2600" b="1" dirty="0" smtClean="0"/>
              <a:t>¡Su </a:t>
            </a:r>
            <a:r>
              <a:rPr lang="en-US" sz="2600" b="1" dirty="0" err="1" smtClean="0"/>
              <a:t>emprendimiento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es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sueño</a:t>
            </a:r>
            <a:r>
              <a:rPr lang="en-US" sz="2600" b="1" dirty="0" smtClean="0"/>
              <a:t>! </a:t>
            </a:r>
            <a:r>
              <a:rPr lang="en-US" sz="2600" b="1" dirty="0" err="1" smtClean="0"/>
              <a:t>Podría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comenzar</a:t>
            </a:r>
            <a:r>
              <a:rPr lang="en-US" sz="2600" b="1" dirty="0" smtClean="0"/>
              <a:t> en la mesa de </a:t>
            </a:r>
            <a:r>
              <a:rPr lang="en-US" sz="2600" b="1" dirty="0" err="1" smtClean="0"/>
              <a:t>su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cocina</a:t>
            </a:r>
            <a:r>
              <a:rPr lang="en-US" sz="2600" b="1" dirty="0" smtClean="0"/>
              <a:t> y </a:t>
            </a:r>
            <a:r>
              <a:rPr lang="en-US" sz="2600" b="1" dirty="0" err="1" smtClean="0"/>
              <a:t>cambiar</a:t>
            </a:r>
            <a:r>
              <a:rPr lang="en-US" sz="2600" b="1" dirty="0" smtClean="0"/>
              <a:t> a </a:t>
            </a:r>
            <a:r>
              <a:rPr lang="en-US" sz="2600" b="1" dirty="0" err="1" smtClean="0"/>
              <a:t>una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corporación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multinacional</a:t>
            </a:r>
            <a:endParaRPr lang="en-US" sz="2600" dirty="0"/>
          </a:p>
          <a:p>
            <a:r>
              <a:rPr lang="en-US" sz="2600" dirty="0" err="1" smtClean="0"/>
              <a:t>Podemos</a:t>
            </a:r>
            <a:r>
              <a:rPr lang="en-US" sz="2600" dirty="0" smtClean="0"/>
              <a:t> </a:t>
            </a:r>
            <a:r>
              <a:rPr lang="en-US" sz="2600" dirty="0" err="1" smtClean="0"/>
              <a:t>ayudarlo</a:t>
            </a:r>
            <a:endParaRPr lang="en-US" sz="26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0ACC408F-FEE8-4543-BD06-A0A22872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2050" name="Picture 2" descr="Image result for credit cards png">
            <a:extLst>
              <a:ext uri="{FF2B5EF4-FFF2-40B4-BE49-F238E27FC236}">
                <a16:creationId xmlns:a16="http://schemas.microsoft.com/office/drawing/2014/main" xmlns="" id="{FA2180CC-0D4E-4CE7-8686-D4B7A7B39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redit cards png">
            <a:extLst>
              <a:ext uri="{FF2B5EF4-FFF2-40B4-BE49-F238E27FC236}">
                <a16:creationId xmlns:a16="http://schemas.microsoft.com/office/drawing/2014/main" xmlns="" id="{F2E97B4E-9588-413F-9109-B32A2D25D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54044"/>
            <a:ext cx="6134100" cy="85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1573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697302" y="474663"/>
            <a:ext cx="8229600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5400" b="1" dirty="0" smtClean="0">
                <a:solidFill>
                  <a:srgbClr val="000000"/>
                </a:solidFill>
                <a:latin typeface="+mn-lt"/>
              </a:rPr>
              <a:t>CONTÁCTENOS HOY Y APRENDA MÁS ACERCA DE  </a:t>
            </a:r>
            <a:endParaRPr lang="en-US" altLang="en-US" sz="5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8809C276-72B3-45FB-BBEF-E6AB76986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10" name="Picture 4" descr="Image result for credit cards png">
            <a:extLst>
              <a:ext uri="{FF2B5EF4-FFF2-40B4-BE49-F238E27FC236}">
                <a16:creationId xmlns:a16="http://schemas.microsoft.com/office/drawing/2014/main" xmlns="" id="{ADC6A92E-3BF3-40F5-8BB9-3FDCE0940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4802" y="2293189"/>
            <a:ext cx="2514600" cy="201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175349" y="4114800"/>
            <a:ext cx="73267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CRÉDITO COMERCIAL PARA EMPRENDEDORES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163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348541"/>
            <a:ext cx="72009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Crédito </a:t>
            </a:r>
            <a:r>
              <a:rPr lang="en-US" sz="3600" b="1" dirty="0" err="1" smtClean="0"/>
              <a:t>Comercial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86741"/>
            <a:ext cx="7391400" cy="4452059"/>
          </a:xfrm>
        </p:spPr>
        <p:txBody>
          <a:bodyPr>
            <a:noAutofit/>
          </a:bodyPr>
          <a:lstStyle/>
          <a:p>
            <a:r>
              <a:rPr lang="en-US" sz="2800" dirty="0" smtClean="0"/>
              <a:t>El crédito </a:t>
            </a:r>
            <a:r>
              <a:rPr lang="en-US" sz="2800" dirty="0" err="1" smtClean="0"/>
              <a:t>comercial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solución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brillante</a:t>
            </a:r>
            <a:r>
              <a:rPr lang="en-US" sz="2800" u="sng" dirty="0" smtClean="0"/>
              <a:t> para </a:t>
            </a:r>
            <a:r>
              <a:rPr lang="en-US" sz="2800" u="sng" dirty="0" err="1" smtClean="0"/>
              <a:t>las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empresas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emergentes</a:t>
            </a:r>
            <a:endParaRPr lang="en-US" sz="2800" u="sng" dirty="0"/>
          </a:p>
          <a:p>
            <a:r>
              <a:rPr lang="en-US" sz="2800" dirty="0" smtClean="0"/>
              <a:t>Puede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crédito del </a:t>
            </a:r>
            <a:r>
              <a:rPr lang="en-US" sz="2800" dirty="0" err="1" smtClean="0"/>
              <a:t>proveedor</a:t>
            </a:r>
            <a:r>
              <a:rPr lang="en-US" sz="2800" dirty="0" smtClean="0"/>
              <a:t> </a:t>
            </a:r>
            <a:r>
              <a:rPr lang="en-US" sz="2800" dirty="0" err="1" smtClean="0"/>
              <a:t>inmediatamente</a:t>
            </a:r>
            <a:endParaRPr lang="en-US" sz="2800" dirty="0"/>
          </a:p>
          <a:p>
            <a:r>
              <a:rPr lang="en-US" sz="2800" dirty="0" smtClean="0"/>
              <a:t>Puede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crédito de </a:t>
            </a:r>
            <a:r>
              <a:rPr lang="en-US" sz="2800" dirty="0" err="1" smtClean="0"/>
              <a:t>tiendas</a:t>
            </a:r>
            <a:r>
              <a:rPr lang="en-US" sz="2800" dirty="0" smtClean="0"/>
              <a:t> en </a:t>
            </a:r>
            <a:r>
              <a:rPr lang="en-US" sz="2800" dirty="0" err="1" smtClean="0"/>
              <a:t>lugares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Best </a:t>
            </a:r>
            <a:r>
              <a:rPr lang="en-US" sz="2800" dirty="0"/>
              <a:t>Buy, Walmart, Amazon, </a:t>
            </a:r>
            <a:r>
              <a:rPr lang="en-US" sz="2800" dirty="0" smtClean="0"/>
              <a:t>y Dell </a:t>
            </a:r>
            <a:r>
              <a:rPr lang="en-US" sz="2800" dirty="0" err="1" smtClean="0"/>
              <a:t>dentro</a:t>
            </a:r>
            <a:r>
              <a:rPr lang="en-US" sz="2800" dirty="0" smtClean="0"/>
              <a:t> de 90 </a:t>
            </a:r>
            <a:r>
              <a:rPr lang="en-US" sz="2800" dirty="0" err="1" smtClean="0"/>
              <a:t>días</a:t>
            </a:r>
            <a:r>
              <a:rPr lang="en-US" sz="2800" dirty="0" smtClean="0"/>
              <a:t> o </a:t>
            </a:r>
            <a:r>
              <a:rPr lang="en-US" sz="2800" dirty="0" err="1" smtClean="0"/>
              <a:t>menos</a:t>
            </a:r>
            <a:endParaRPr lang="en-US" sz="2800" dirty="0"/>
          </a:p>
          <a:p>
            <a:r>
              <a:rPr lang="en-US" sz="2800" dirty="0" err="1" smtClean="0"/>
              <a:t>Además</a:t>
            </a:r>
            <a:r>
              <a:rPr lang="en-US" sz="2800" dirty="0" smtClean="0"/>
              <a:t> puede </a:t>
            </a:r>
            <a:r>
              <a:rPr lang="en-US" sz="2800" b="1" dirty="0" err="1" smtClean="0"/>
              <a:t>obtener</a:t>
            </a:r>
            <a:r>
              <a:rPr lang="en-US" sz="2800" b="1" dirty="0" smtClean="0"/>
              <a:t> crédito en </a:t>
            </a:r>
            <a:r>
              <a:rPr lang="en-US" sz="2800" b="1" dirty="0" err="1" smtClean="0"/>
              <a:t>efectivo</a:t>
            </a:r>
            <a:r>
              <a:rPr lang="en-US" sz="2800" b="1" dirty="0" smtClean="0"/>
              <a:t> de $5.000 </a:t>
            </a:r>
            <a:r>
              <a:rPr lang="en-US" sz="2800" b="1" dirty="0"/>
              <a:t>– </a:t>
            </a:r>
            <a:r>
              <a:rPr lang="en-US" sz="2800" b="1" dirty="0" smtClean="0"/>
              <a:t>10.000 en 4 </a:t>
            </a:r>
            <a:r>
              <a:rPr lang="en-US" sz="2800" b="1" dirty="0" err="1" smtClean="0"/>
              <a:t>meses</a:t>
            </a:r>
            <a:r>
              <a:rPr lang="en-US" sz="2800" b="1" dirty="0" smtClean="0"/>
              <a:t> o </a:t>
            </a:r>
            <a:r>
              <a:rPr lang="en-US" sz="2800" b="1" dirty="0" err="1" smtClean="0"/>
              <a:t>menos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D3A7E7BA-40AF-47D6-8929-5040D515C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086E8941-5811-41E3-AC0C-5A7C17A0A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business credit">
            <a:extLst>
              <a:ext uri="{FF2B5EF4-FFF2-40B4-BE49-F238E27FC236}">
                <a16:creationId xmlns:a16="http://schemas.microsoft.com/office/drawing/2014/main" xmlns="" id="{46DC4924-3A9E-4764-972A-35EB7D421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345542"/>
            <a:ext cx="2276988" cy="151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022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393940"/>
            <a:ext cx="7200900" cy="609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Beneficios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Crédito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0"/>
            <a:ext cx="8229600" cy="3810000"/>
          </a:xfrm>
        </p:spPr>
        <p:txBody>
          <a:bodyPr>
            <a:noAutofit/>
          </a:bodyPr>
          <a:lstStyle/>
          <a:p>
            <a:r>
              <a:rPr lang="en-US" sz="2600" u="sng" dirty="0" err="1" smtClean="0"/>
              <a:t>Utilice</a:t>
            </a:r>
            <a:r>
              <a:rPr lang="en-US" sz="2600" u="sng" dirty="0" smtClean="0"/>
              <a:t> el crédito </a:t>
            </a:r>
            <a:r>
              <a:rPr lang="en-US" sz="2600" u="sng" dirty="0" err="1" smtClean="0"/>
              <a:t>comercial</a:t>
            </a:r>
            <a:r>
              <a:rPr lang="en-US" sz="2600" u="sng" dirty="0" smtClean="0"/>
              <a:t> para </a:t>
            </a:r>
            <a:r>
              <a:rPr lang="en-US" sz="2600" u="sng" dirty="0" err="1" smtClean="0"/>
              <a:t>tener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liquidez</a:t>
            </a:r>
            <a:r>
              <a:rPr lang="en-US" sz="2600" u="sng" dirty="0" smtClean="0"/>
              <a:t> en </a:t>
            </a:r>
            <a:r>
              <a:rPr lang="en-US" sz="2600" u="sng" dirty="0" err="1" smtClean="0"/>
              <a:t>su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empresa</a:t>
            </a:r>
            <a:endParaRPr lang="en-US" sz="2600" u="sng" dirty="0"/>
          </a:p>
          <a:p>
            <a:r>
              <a:rPr lang="en-US" sz="2600" dirty="0" err="1" smtClean="0"/>
              <a:t>Necesita</a:t>
            </a:r>
            <a:r>
              <a:rPr lang="en-US" sz="2600" dirty="0" smtClean="0"/>
              <a:t> un crédito </a:t>
            </a:r>
            <a:r>
              <a:rPr lang="en-US" sz="2600" dirty="0" err="1" smtClean="0"/>
              <a:t>comercial</a:t>
            </a:r>
            <a:r>
              <a:rPr lang="en-US" sz="2600" dirty="0" smtClean="0"/>
              <a:t> para </a:t>
            </a:r>
            <a:r>
              <a:rPr lang="en-US" sz="2600" dirty="0" err="1" smtClean="0"/>
              <a:t>ir</a:t>
            </a:r>
            <a:r>
              <a:rPr lang="en-US" sz="2600" dirty="0" smtClean="0"/>
              <a:t> </a:t>
            </a:r>
            <a:r>
              <a:rPr lang="en-US" sz="2600" dirty="0" err="1" smtClean="0"/>
              <a:t>por</a:t>
            </a:r>
            <a:r>
              <a:rPr lang="en-US" sz="2600" dirty="0" smtClean="0"/>
              <a:t> </a:t>
            </a:r>
            <a:r>
              <a:rPr lang="en-US" sz="2600" dirty="0" err="1" smtClean="0"/>
              <a:t>préstamos</a:t>
            </a:r>
            <a:endParaRPr lang="en-US" sz="2600" dirty="0"/>
          </a:p>
          <a:p>
            <a:r>
              <a:rPr lang="en-US" sz="2600" dirty="0" err="1" smtClean="0"/>
              <a:t>Puede</a:t>
            </a:r>
            <a:r>
              <a:rPr lang="en-US" sz="2600" dirty="0" smtClean="0"/>
              <a:t> </a:t>
            </a:r>
            <a:r>
              <a:rPr lang="en-US" sz="2600" dirty="0" err="1" smtClean="0"/>
              <a:t>obtener</a:t>
            </a:r>
            <a:r>
              <a:rPr lang="en-US" sz="2600" dirty="0" smtClean="0"/>
              <a:t> </a:t>
            </a:r>
            <a:r>
              <a:rPr lang="en-US" sz="2600" dirty="0" err="1" smtClean="0"/>
              <a:t>cuenta</a:t>
            </a:r>
            <a:r>
              <a:rPr lang="en-US" sz="2600" dirty="0" smtClean="0"/>
              <a:t> con altos </a:t>
            </a:r>
            <a:r>
              <a:rPr lang="en-US" sz="2600" dirty="0" err="1" smtClean="0"/>
              <a:t>límites</a:t>
            </a:r>
            <a:r>
              <a:rPr lang="en-US" sz="2600" dirty="0" smtClean="0"/>
              <a:t> </a:t>
            </a:r>
            <a:r>
              <a:rPr lang="en-US" sz="2600" dirty="0" err="1" smtClean="0"/>
              <a:t>rápidamente</a:t>
            </a:r>
            <a:endParaRPr lang="en-US" sz="2600" dirty="0"/>
          </a:p>
          <a:p>
            <a:r>
              <a:rPr lang="en-US" sz="2600" dirty="0" err="1" smtClean="0"/>
              <a:t>Esta</a:t>
            </a:r>
            <a:r>
              <a:rPr lang="en-US" sz="2600" dirty="0" smtClean="0"/>
              <a:t> </a:t>
            </a:r>
            <a:r>
              <a:rPr lang="en-US" sz="2600" dirty="0" err="1" smtClean="0"/>
              <a:t>es</a:t>
            </a:r>
            <a:r>
              <a:rPr lang="en-US" sz="2600" dirty="0" smtClean="0"/>
              <a:t> </a:t>
            </a:r>
            <a:r>
              <a:rPr lang="en-US" sz="2600" b="1" dirty="0" err="1" smtClean="0"/>
              <a:t>una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las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formas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más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rápidas</a:t>
            </a:r>
            <a:r>
              <a:rPr lang="en-US" sz="2600" b="1" dirty="0" smtClean="0"/>
              <a:t> de </a:t>
            </a:r>
            <a:r>
              <a:rPr lang="en-US" sz="2600" b="1" dirty="0" err="1" smtClean="0"/>
              <a:t>obtener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dinero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más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allá</a:t>
            </a:r>
            <a:r>
              <a:rPr lang="en-US" sz="2600" b="1" dirty="0" smtClean="0"/>
              <a:t> del </a:t>
            </a:r>
            <a:r>
              <a:rPr lang="en-US" sz="2600" b="1" dirty="0" err="1" smtClean="0"/>
              <a:t>financiamiento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inmediato</a:t>
            </a:r>
            <a:endParaRPr lang="en-US" sz="2600" b="1" dirty="0"/>
          </a:p>
          <a:p>
            <a:r>
              <a:rPr lang="en-US" sz="2600" dirty="0" smtClean="0"/>
              <a:t>Nota: </a:t>
            </a:r>
            <a:r>
              <a:rPr lang="en-US" sz="2600" dirty="0" err="1" smtClean="0"/>
              <a:t>Cualquiera</a:t>
            </a:r>
            <a:r>
              <a:rPr lang="en-US" sz="2600" dirty="0" smtClean="0"/>
              <a:t> puede </a:t>
            </a:r>
            <a:r>
              <a:rPr lang="en-US" sz="2600" dirty="0" err="1" smtClean="0"/>
              <a:t>generar</a:t>
            </a:r>
            <a:r>
              <a:rPr lang="en-US" sz="2600" dirty="0" smtClean="0"/>
              <a:t> los </a:t>
            </a:r>
            <a:r>
              <a:rPr lang="en-US" sz="2600" dirty="0" err="1" smtClean="0"/>
              <a:t>reportes</a:t>
            </a:r>
            <a:r>
              <a:rPr lang="en-US" sz="2600" dirty="0" smtClean="0"/>
              <a:t> de crédito</a:t>
            </a:r>
            <a:endParaRPr lang="en-US" sz="2600" dirty="0"/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73ACA3E1-3632-4193-B414-799B8DDBB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mage result for business credit">
            <a:extLst>
              <a:ext uri="{FF2B5EF4-FFF2-40B4-BE49-F238E27FC236}">
                <a16:creationId xmlns:a16="http://schemas.microsoft.com/office/drawing/2014/main" xmlns="" id="{79A4CDEC-1967-45EA-B1EF-BB9198328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8862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58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304800"/>
            <a:ext cx="7200900" cy="6096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Beneficios</a:t>
            </a:r>
            <a:r>
              <a:rPr lang="en-US" sz="3600" b="1" dirty="0"/>
              <a:t> del </a:t>
            </a:r>
            <a:r>
              <a:rPr lang="en-US" sz="3600" b="1" dirty="0" err="1" smtClean="0"/>
              <a:t>Crédito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98730"/>
            <a:ext cx="8382000" cy="459727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b="1" dirty="0" smtClean="0"/>
              <a:t>no </a:t>
            </a:r>
            <a:r>
              <a:rPr lang="en-US" sz="2800" b="1" dirty="0" err="1" smtClean="0"/>
              <a:t>necesita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garantía</a:t>
            </a:r>
            <a:r>
              <a:rPr lang="en-US" sz="2800" b="1" dirty="0" smtClean="0"/>
              <a:t> personal o </a:t>
            </a:r>
            <a:r>
              <a:rPr lang="en-US" sz="2800" b="1" dirty="0" err="1" smtClean="0"/>
              <a:t>verificación</a:t>
            </a:r>
            <a:r>
              <a:rPr lang="en-US" sz="2800" b="1" dirty="0" smtClean="0"/>
              <a:t> de crédito</a:t>
            </a:r>
            <a:endParaRPr lang="en-US" sz="2800" b="1" dirty="0"/>
          </a:p>
          <a:p>
            <a:r>
              <a:rPr lang="en-US" sz="2800" dirty="0" smtClean="0"/>
              <a:t>El crédito </a:t>
            </a:r>
            <a:r>
              <a:rPr lang="en-US" sz="2800" dirty="0" err="1" smtClean="0"/>
              <a:t>comercial</a:t>
            </a:r>
            <a:r>
              <a:rPr lang="en-US" sz="2800" dirty="0" smtClean="0"/>
              <a:t> no le </a:t>
            </a:r>
            <a:r>
              <a:rPr lang="en-US" sz="2800" dirty="0" err="1" smtClean="0"/>
              <a:t>afecta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crédito personal</a:t>
            </a:r>
            <a:endParaRPr lang="en-US" sz="2800" dirty="0"/>
          </a:p>
          <a:p>
            <a:r>
              <a:rPr lang="en-US" sz="2800" dirty="0" err="1" smtClean="0"/>
              <a:t>Por</a:t>
            </a:r>
            <a:r>
              <a:rPr lang="en-US" sz="2800" dirty="0" smtClean="0"/>
              <a:t> lo </a:t>
            </a:r>
            <a:r>
              <a:rPr lang="en-US" sz="2800" dirty="0" err="1" smtClean="0"/>
              <a:t>tanto</a:t>
            </a:r>
            <a:r>
              <a:rPr lang="en-US" sz="2800" dirty="0" smtClean="0"/>
              <a:t>, </a:t>
            </a:r>
            <a:r>
              <a:rPr lang="en-US" sz="2800" u="sng" dirty="0" err="1" smtClean="0"/>
              <a:t>obtener</a:t>
            </a:r>
            <a:r>
              <a:rPr lang="en-US" sz="2800" u="sng" dirty="0" smtClean="0"/>
              <a:t> un crédito </a:t>
            </a:r>
            <a:r>
              <a:rPr lang="en-US" sz="2800" u="sng" dirty="0" err="1" smtClean="0"/>
              <a:t>comercial</a:t>
            </a:r>
            <a:r>
              <a:rPr lang="en-US" sz="2800" u="sng" dirty="0" smtClean="0"/>
              <a:t> no </a:t>
            </a:r>
            <a:r>
              <a:rPr lang="en-US" sz="2800" u="sng" dirty="0" err="1" smtClean="0"/>
              <a:t>afectará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negativemente</a:t>
            </a:r>
            <a:r>
              <a:rPr lang="en-US" sz="2800" u="sng" dirty="0" smtClean="0"/>
              <a:t> a </a:t>
            </a:r>
            <a:r>
              <a:rPr lang="en-US" sz="2800" u="sng" dirty="0" err="1" smtClean="0"/>
              <a:t>sus</a:t>
            </a:r>
            <a:r>
              <a:rPr lang="en-US" sz="2800" u="sng" dirty="0" smtClean="0"/>
              <a:t> calificaciones de crédito</a:t>
            </a:r>
            <a:endParaRPr lang="en-US" sz="2800" u="sng" dirty="0"/>
          </a:p>
          <a:p>
            <a:r>
              <a:rPr lang="en-US" sz="2800" dirty="0" smtClean="0"/>
              <a:t>El </a:t>
            </a:r>
            <a:r>
              <a:rPr lang="en-US" sz="2800" dirty="0" err="1" smtClean="0"/>
              <a:t>construir</a:t>
            </a:r>
            <a:r>
              <a:rPr lang="en-US" sz="2800" dirty="0" smtClean="0"/>
              <a:t> un crédito </a:t>
            </a:r>
            <a:r>
              <a:rPr lang="en-US" sz="2800" dirty="0" err="1" smtClean="0"/>
              <a:t>comercial</a:t>
            </a:r>
            <a:r>
              <a:rPr lang="en-US" sz="2800" dirty="0" smtClean="0"/>
              <a:t> le </a:t>
            </a:r>
            <a:r>
              <a:rPr lang="en-US" sz="2800" dirty="0" err="1" smtClean="0"/>
              <a:t>ayuda</a:t>
            </a:r>
            <a:r>
              <a:rPr lang="en-US" sz="2800" dirty="0" smtClean="0"/>
              <a:t> a </a:t>
            </a:r>
            <a:r>
              <a:rPr lang="en-US" sz="2800" dirty="0" err="1" smtClean="0"/>
              <a:t>obtener</a:t>
            </a:r>
            <a:r>
              <a:rPr lang="en-US" sz="2800" dirty="0" smtClean="0"/>
              <a:t> </a:t>
            </a:r>
            <a:r>
              <a:rPr lang="en-US" sz="2800" dirty="0" err="1" smtClean="0"/>
              <a:t>préstamos</a:t>
            </a:r>
            <a:r>
              <a:rPr lang="en-US" sz="2800" dirty="0" smtClean="0"/>
              <a:t> </a:t>
            </a:r>
            <a:r>
              <a:rPr lang="en-US" sz="2800" dirty="0" err="1" smtClean="0"/>
              <a:t>posteriormente</a:t>
            </a:r>
            <a:endParaRPr lang="en-US" sz="2800" dirty="0"/>
          </a:p>
          <a:p>
            <a:r>
              <a:rPr lang="en-US" sz="2800" dirty="0" err="1" smtClean="0"/>
              <a:t>Pero</a:t>
            </a:r>
            <a:r>
              <a:rPr lang="en-US" sz="2800" dirty="0" smtClean="0"/>
              <a:t> </a:t>
            </a:r>
            <a:r>
              <a:rPr lang="en-US" sz="2800" dirty="0" err="1" smtClean="0"/>
              <a:t>primero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889AD2A-98B9-4E87-8B57-52D01EC14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51BE6E5B-432B-45DB-9691-AEE90FE17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Related image">
            <a:extLst>
              <a:ext uri="{FF2B5EF4-FFF2-40B4-BE49-F238E27FC236}">
                <a16:creationId xmlns:a16="http://schemas.microsoft.com/office/drawing/2014/main" xmlns="" id="{FAB67698-BB43-41C4-B75D-CA15F922A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05130"/>
            <a:ext cx="3161581" cy="104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639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6141"/>
            <a:ext cx="7200900" cy="14859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mpresa</a:t>
            </a:r>
            <a:r>
              <a:rPr lang="en-US" sz="3600" b="1" dirty="0" smtClean="0"/>
              <a:t>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mergente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Debe</a:t>
            </a:r>
            <a:r>
              <a:rPr lang="en-US" sz="3600" b="1" dirty="0" smtClean="0"/>
              <a:t> </a:t>
            </a:r>
            <a:r>
              <a:rPr lang="en-US" sz="3600" b="1" dirty="0" err="1"/>
              <a:t>S</a:t>
            </a:r>
            <a:r>
              <a:rPr lang="en-US" sz="3600" b="1" dirty="0" err="1" smtClean="0"/>
              <a:t>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Legítima</a:t>
            </a:r>
            <a:r>
              <a:rPr lang="en-US" sz="3600" b="1" dirty="0" smtClean="0"/>
              <a:t> Para el </a:t>
            </a:r>
            <a:r>
              <a:rPr lang="en-US" sz="3600" b="1" dirty="0" err="1"/>
              <a:t>P</a:t>
            </a:r>
            <a:r>
              <a:rPr lang="en-US" sz="3600" b="1" dirty="0" err="1" smtClean="0"/>
              <a:t>restamista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276600"/>
            <a:ext cx="8534400" cy="3581400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Desde</a:t>
            </a:r>
            <a:r>
              <a:rPr lang="en-US" sz="3200" dirty="0" smtClean="0"/>
              <a:t> la </a:t>
            </a:r>
            <a:r>
              <a:rPr lang="en-US" sz="3200" dirty="0" err="1" smtClean="0"/>
              <a:t>perspectiva</a:t>
            </a:r>
            <a:r>
              <a:rPr lang="en-US" sz="3200" dirty="0" smtClean="0"/>
              <a:t> del </a:t>
            </a:r>
            <a:r>
              <a:rPr lang="en-US" sz="3200" dirty="0" err="1" smtClean="0"/>
              <a:t>prestamista</a:t>
            </a:r>
            <a:r>
              <a:rPr lang="en-US" sz="3200" dirty="0" smtClean="0"/>
              <a:t>, </a:t>
            </a:r>
            <a:r>
              <a:rPr lang="en-US" sz="3200" dirty="0" err="1" smtClean="0"/>
              <a:t>ellos</a:t>
            </a:r>
            <a:r>
              <a:rPr lang="en-US" sz="3200" dirty="0" smtClean="0"/>
              <a:t> no </a:t>
            </a:r>
            <a:r>
              <a:rPr lang="en-US" sz="3200" dirty="0" err="1" smtClean="0"/>
              <a:t>conocen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su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negocio</a:t>
            </a:r>
            <a:endParaRPr lang="en-US" sz="3200" u="sng" dirty="0" smtClean="0"/>
          </a:p>
          <a:p>
            <a:r>
              <a:rPr lang="en-US" sz="3200" dirty="0" err="1" smtClean="0"/>
              <a:t>Podría</a:t>
            </a:r>
            <a:r>
              <a:rPr lang="en-US" sz="3200" dirty="0" smtClean="0"/>
              <a:t> </a:t>
            </a:r>
            <a:r>
              <a:rPr lang="en-US" sz="3200" dirty="0" err="1" smtClean="0"/>
              <a:t>ser</a:t>
            </a:r>
            <a:r>
              <a:rPr lang="en-US" sz="3200" dirty="0" smtClean="0"/>
              <a:t> un </a:t>
            </a:r>
            <a:r>
              <a:rPr lang="en-US" sz="3200" dirty="0" err="1" smtClean="0"/>
              <a:t>pasatiempos</a:t>
            </a:r>
            <a:r>
              <a:rPr lang="en-US" sz="3200" dirty="0" smtClean="0"/>
              <a:t> para </a:t>
            </a:r>
            <a:r>
              <a:rPr lang="en-US" sz="3200" dirty="0" err="1" smtClean="0"/>
              <a:t>todos</a:t>
            </a:r>
            <a:r>
              <a:rPr lang="en-US" sz="3200" dirty="0" smtClean="0"/>
              <a:t>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saberlo</a:t>
            </a:r>
            <a:endParaRPr lang="en-US" sz="5400" dirty="0"/>
          </a:p>
          <a:p>
            <a:r>
              <a:rPr lang="en-US" sz="3200" dirty="0" err="1" smtClean="0"/>
              <a:t>Ellos</a:t>
            </a:r>
            <a:r>
              <a:rPr lang="en-US" sz="3200" dirty="0" smtClean="0"/>
              <a:t> no </a:t>
            </a:r>
            <a:r>
              <a:rPr lang="en-US" sz="3200" dirty="0" err="1" smtClean="0"/>
              <a:t>saben</a:t>
            </a:r>
            <a:r>
              <a:rPr lang="en-US" sz="3200" dirty="0" smtClean="0"/>
              <a:t> </a:t>
            </a:r>
            <a:r>
              <a:rPr lang="en-US" sz="3200" dirty="0" err="1" smtClean="0"/>
              <a:t>cuan</a:t>
            </a:r>
            <a:r>
              <a:rPr lang="en-US" sz="3200" dirty="0" smtClean="0"/>
              <a:t> </a:t>
            </a:r>
            <a:r>
              <a:rPr lang="en-US" sz="3200" dirty="0" err="1" smtClean="0"/>
              <a:t>serio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usted</a:t>
            </a:r>
            <a:r>
              <a:rPr lang="en-US" sz="3200" dirty="0" smtClean="0"/>
              <a:t> al </a:t>
            </a:r>
            <a:r>
              <a:rPr lang="en-US" sz="3200" dirty="0" err="1" smtClean="0"/>
              <a:t>respecto</a:t>
            </a:r>
            <a:endParaRPr lang="en-US" sz="5400" dirty="0"/>
          </a:p>
          <a:p>
            <a:r>
              <a:rPr lang="en-US" sz="3200" b="1" dirty="0" err="1" smtClean="0"/>
              <a:t>Ellos</a:t>
            </a:r>
            <a:r>
              <a:rPr lang="en-US" sz="3200" b="1" dirty="0" smtClean="0"/>
              <a:t> no </a:t>
            </a:r>
            <a:r>
              <a:rPr lang="en-US" sz="3200" b="1" dirty="0" err="1" smtClean="0"/>
              <a:t>saben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usted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avanzará</a:t>
            </a:r>
            <a:r>
              <a:rPr lang="en-US" sz="3200" b="1" dirty="0" smtClean="0"/>
              <a:t> en la </a:t>
            </a:r>
            <a:r>
              <a:rPr lang="en-US" sz="3200" b="1" dirty="0" err="1" smtClean="0"/>
              <a:t>primera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señal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problemas</a:t>
            </a:r>
            <a:endParaRPr lang="en-US" sz="32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65906DD-7E8B-4CC4-8BB5-40CD376EF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25C41B22-2CD2-4099-8E0C-BCEC533B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lender">
            <a:extLst>
              <a:ext uri="{FF2B5EF4-FFF2-40B4-BE49-F238E27FC236}">
                <a16:creationId xmlns:a16="http://schemas.microsoft.com/office/drawing/2014/main" xmlns="" id="{29CEFD26-1732-45BF-A189-17CDEE27E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2667000" cy="131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437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201892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Construcción</a:t>
            </a:r>
            <a:r>
              <a:rPr lang="en-US" sz="3600" b="1" dirty="0" smtClean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su</a:t>
            </a:r>
            <a:r>
              <a:rPr lang="en-US" sz="3600" b="1" dirty="0" smtClean="0"/>
              <a:t>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mpresa</a:t>
            </a:r>
            <a:r>
              <a:rPr lang="en-US" sz="3600" b="1" dirty="0" smtClean="0"/>
              <a:t> </a:t>
            </a:r>
            <a:r>
              <a:rPr lang="en-US" sz="3600" b="1" dirty="0" err="1"/>
              <a:t>E</a:t>
            </a:r>
            <a:r>
              <a:rPr lang="en-US" sz="3600" b="1" dirty="0" err="1" smtClean="0"/>
              <a:t>mergente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820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 </a:t>
            </a:r>
            <a:r>
              <a:rPr lang="en-US" sz="2800" dirty="0" err="1" smtClean="0"/>
              <a:t>prestamista</a:t>
            </a:r>
            <a:r>
              <a:rPr lang="en-US" sz="2800" dirty="0" smtClean="0"/>
              <a:t> </a:t>
            </a:r>
            <a:r>
              <a:rPr lang="en-US" sz="2800" dirty="0" err="1" smtClean="0"/>
              <a:t>quiere</a:t>
            </a:r>
            <a:r>
              <a:rPr lang="en-US" sz="2800" dirty="0" smtClean="0"/>
              <a:t> </a:t>
            </a:r>
            <a:r>
              <a:rPr lang="en-US" sz="2800" dirty="0" err="1" smtClean="0"/>
              <a:t>ver</a:t>
            </a:r>
            <a:r>
              <a:rPr lang="en-US" sz="2800" dirty="0" smtClean="0"/>
              <a:t>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ellos</a:t>
            </a:r>
            <a:r>
              <a:rPr lang="en-US" sz="2800" dirty="0" smtClean="0"/>
              <a:t> </a:t>
            </a:r>
            <a:r>
              <a:rPr lang="en-US" sz="2800" dirty="0" err="1" smtClean="0"/>
              <a:t>sienten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empresa</a:t>
            </a:r>
            <a:r>
              <a:rPr lang="en-US" sz="2800" dirty="0" smtClean="0"/>
              <a:t> </a:t>
            </a:r>
            <a:r>
              <a:rPr lang="en-US" sz="2800" dirty="0" err="1" smtClean="0"/>
              <a:t>legítima</a:t>
            </a:r>
            <a:endParaRPr lang="en-US" sz="4800" dirty="0"/>
          </a:p>
          <a:p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empresa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emergente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tiene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poca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historia</a:t>
            </a:r>
            <a:r>
              <a:rPr lang="en-US" sz="2800" b="1" dirty="0" smtClean="0"/>
              <a:t>, y </a:t>
            </a:r>
            <a:r>
              <a:rPr lang="en-US" sz="2800" b="1" dirty="0" err="1" smtClean="0"/>
              <a:t>eso</a:t>
            </a:r>
            <a:r>
              <a:rPr lang="en-US" sz="2800" b="1" dirty="0" smtClean="0"/>
              <a:t> pone </a:t>
            </a:r>
            <a:r>
              <a:rPr lang="en-US" sz="2800" b="1" dirty="0" err="1" smtClean="0"/>
              <a:t>nervioso</a:t>
            </a:r>
            <a:r>
              <a:rPr lang="en-US" sz="2800" b="1" dirty="0" smtClean="0"/>
              <a:t> a los </a:t>
            </a:r>
            <a:r>
              <a:rPr lang="en-US" sz="2800" b="1" dirty="0" err="1" smtClean="0"/>
              <a:t>prestamistas</a:t>
            </a:r>
            <a:endParaRPr lang="en-US" sz="4800" b="1" dirty="0"/>
          </a:p>
          <a:p>
            <a:r>
              <a:rPr lang="en-US" sz="2800" dirty="0" err="1" smtClean="0"/>
              <a:t>Pareceria</a:t>
            </a:r>
            <a:r>
              <a:rPr lang="en-US" sz="2800" dirty="0" smtClean="0"/>
              <a:t> no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legítima</a:t>
            </a:r>
            <a:r>
              <a:rPr lang="en-US" sz="2800" dirty="0" smtClean="0"/>
              <a:t> en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endParaRPr lang="en-US" sz="4800" dirty="0"/>
          </a:p>
          <a:p>
            <a:r>
              <a:rPr lang="en-US" sz="2800" dirty="0" err="1" smtClean="0"/>
              <a:t>Pero</a:t>
            </a:r>
            <a:r>
              <a:rPr lang="en-US" sz="2800" dirty="0" smtClean="0"/>
              <a:t> </a:t>
            </a:r>
            <a:r>
              <a:rPr lang="en-US" sz="2800" u="sng" dirty="0" smtClean="0"/>
              <a:t>hay </a:t>
            </a:r>
            <a:r>
              <a:rPr lang="en-US" sz="2800" u="sng" dirty="0" err="1" smtClean="0"/>
              <a:t>formas</a:t>
            </a:r>
            <a:r>
              <a:rPr lang="en-US" sz="2800" u="sng" dirty="0" smtClean="0"/>
              <a:t> de </a:t>
            </a:r>
            <a:r>
              <a:rPr lang="en-US" sz="2800" u="sng" dirty="0" err="1" smtClean="0"/>
              <a:t>demostrar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legitimidad</a:t>
            </a:r>
            <a:endParaRPr lang="en-US" sz="2800" u="sng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D63BB21A-F21E-4EA1-A900-23E48BEFD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ACDB661B-4249-4628-820C-A0484DEAB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Image result for legitimate business">
            <a:extLst>
              <a:ext uri="{FF2B5EF4-FFF2-40B4-BE49-F238E27FC236}">
                <a16:creationId xmlns:a16="http://schemas.microsoft.com/office/drawing/2014/main" xmlns="" id="{3817D695-B96D-4557-95EF-687B1C58E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0"/>
          <a:stretch/>
        </p:blipFill>
        <p:spPr bwMode="auto">
          <a:xfrm>
            <a:off x="1066800" y="4953000"/>
            <a:ext cx="7143750" cy="163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000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161635"/>
            <a:ext cx="7200900" cy="14859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: Su </a:t>
            </a:r>
            <a:r>
              <a:rPr lang="en-US" sz="3600" b="1" dirty="0" err="1"/>
              <a:t>N</a:t>
            </a:r>
            <a:r>
              <a:rPr lang="en-US" sz="3600" b="1" dirty="0" err="1" smtClean="0"/>
              <a:t>úmero</a:t>
            </a:r>
            <a:r>
              <a:rPr lang="en-US" sz="3600" b="1" dirty="0" smtClean="0"/>
              <a:t> de </a:t>
            </a:r>
            <a:r>
              <a:rPr lang="en-US" sz="3600" b="1" dirty="0" err="1"/>
              <a:t>T</a:t>
            </a:r>
            <a:r>
              <a:rPr lang="en-US" sz="3600" b="1" dirty="0" err="1" smtClean="0"/>
              <a:t>eléfono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060" y="1905000"/>
            <a:ext cx="6248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Comience</a:t>
            </a:r>
            <a:r>
              <a:rPr lang="en-US" sz="3200" dirty="0" smtClean="0"/>
              <a:t> con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de </a:t>
            </a:r>
            <a:r>
              <a:rPr lang="en-US" sz="3200" dirty="0" err="1" smtClean="0"/>
              <a:t>teléfono</a:t>
            </a:r>
            <a:endParaRPr lang="en-US" sz="5400" dirty="0"/>
          </a:p>
          <a:p>
            <a:r>
              <a:rPr lang="en-US" sz="3200" dirty="0" smtClean="0"/>
              <a:t>Un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</a:t>
            </a:r>
            <a:r>
              <a:rPr lang="en-US" sz="3200" dirty="0" err="1" smtClean="0"/>
              <a:t>gratuito</a:t>
            </a:r>
            <a:r>
              <a:rPr lang="en-US" sz="3200" dirty="0" smtClean="0"/>
              <a:t> </a:t>
            </a:r>
            <a:r>
              <a:rPr lang="en-US" sz="3200" b="1" dirty="0" smtClean="0"/>
              <a:t>800 </a:t>
            </a:r>
            <a:r>
              <a:rPr lang="en-US" sz="3200" b="1" dirty="0"/>
              <a:t>toll-free </a:t>
            </a:r>
            <a:r>
              <a:rPr lang="en-US" sz="3200" dirty="0" smtClean="0"/>
              <a:t>(u </a:t>
            </a:r>
            <a:r>
              <a:rPr lang="en-US" sz="3200" dirty="0" err="1" smtClean="0"/>
              <a:t>otros</a:t>
            </a:r>
            <a:r>
              <a:rPr lang="en-US" sz="3200" dirty="0" smtClean="0"/>
              <a:t> </a:t>
            </a:r>
            <a:r>
              <a:rPr lang="en-US" sz="3200" dirty="0" err="1" smtClean="0"/>
              <a:t>códigos</a:t>
            </a:r>
            <a:r>
              <a:rPr lang="en-US" sz="3200" dirty="0" smtClean="0"/>
              <a:t> de </a:t>
            </a:r>
            <a:r>
              <a:rPr lang="en-US" sz="3200" dirty="0" err="1" smtClean="0"/>
              <a:t>área</a:t>
            </a:r>
            <a:r>
              <a:rPr lang="en-US" sz="3200" dirty="0" smtClean="0"/>
              <a:t>,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/>
              <a:t>877) </a:t>
            </a:r>
            <a:r>
              <a:rPr lang="en-US" sz="3200" b="1" dirty="0" smtClean="0"/>
              <a:t>le </a:t>
            </a:r>
            <a:r>
              <a:rPr lang="en-US" sz="3200" b="1" dirty="0" err="1" smtClean="0"/>
              <a:t>reflejan</a:t>
            </a:r>
            <a:r>
              <a:rPr lang="en-US" sz="3200" b="1" dirty="0" smtClean="0"/>
              <a:t> la </a:t>
            </a:r>
            <a:r>
              <a:rPr lang="en-US" sz="3200" b="1" dirty="0" err="1" smtClean="0"/>
              <a:t>legitimidad</a:t>
            </a:r>
            <a:r>
              <a:rPr lang="en-US" sz="3200" b="1" dirty="0" smtClean="0"/>
              <a:t> al </a:t>
            </a:r>
            <a:r>
              <a:rPr lang="en-US" sz="3200" b="1" dirty="0" err="1" smtClean="0"/>
              <a:t>prestamista</a:t>
            </a:r>
            <a:endParaRPr lang="en-US" sz="5400" b="1" dirty="0"/>
          </a:p>
          <a:p>
            <a:r>
              <a:rPr lang="en-US" sz="3200" u="sng" dirty="0" smtClean="0"/>
              <a:t>Puede </a:t>
            </a:r>
            <a:r>
              <a:rPr lang="en-US" sz="3200" u="sng" dirty="0" err="1" smtClean="0"/>
              <a:t>hacerlo</a:t>
            </a:r>
            <a:r>
              <a:rPr lang="en-US" sz="3200" u="sng" dirty="0" smtClean="0"/>
              <a:t> con un </a:t>
            </a:r>
            <a:r>
              <a:rPr lang="en-US" sz="3200" u="sng" dirty="0" err="1" smtClean="0"/>
              <a:t>número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telefónico</a:t>
            </a:r>
            <a:r>
              <a:rPr lang="en-US" sz="3200" u="sng" dirty="0" smtClean="0"/>
              <a:t> virtual</a:t>
            </a:r>
            <a:endParaRPr lang="en-US" sz="5400" u="sng" dirty="0"/>
          </a:p>
          <a:p>
            <a:r>
              <a:rPr lang="en-US" sz="3200" dirty="0" smtClean="0"/>
              <a:t>Puede </a:t>
            </a:r>
            <a:r>
              <a:rPr lang="en-US" sz="3200" dirty="0" err="1" smtClean="0"/>
              <a:t>asociar</a:t>
            </a:r>
            <a:r>
              <a:rPr lang="en-US" sz="3200" dirty="0" smtClean="0"/>
              <a:t> </a:t>
            </a:r>
            <a:r>
              <a:rPr lang="en-US" sz="3200" dirty="0" err="1" smtClean="0"/>
              <a:t>este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virtual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</a:t>
            </a:r>
            <a:r>
              <a:rPr lang="en-US" sz="3200" dirty="0" err="1" smtClean="0"/>
              <a:t>residencial</a:t>
            </a:r>
            <a:r>
              <a:rPr lang="en-US" sz="3200" dirty="0" smtClean="0"/>
              <a:t> o a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celular</a:t>
            </a:r>
            <a:endParaRPr lang="en-US" sz="3200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D3A7069E-509C-4D8E-8B30-2DD025AB3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9742"/>
            <a:ext cx="8610600" cy="45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2900" indent="-34290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indent="0" algn="ctr" eaLnBrk="1" hangingPunct="1">
              <a:spcBef>
                <a:spcPts val="800"/>
              </a:spcBef>
              <a:buClrTx/>
              <a:buFontTx/>
              <a:buNone/>
            </a:pPr>
            <a:endParaRPr lang="en-US" altLang="en-US" sz="2200" b="1" i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20CBE28A-0965-4BCB-A7CE-BB49525B5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Image result for 800 toll-free ong">
            <a:extLst>
              <a:ext uri="{FF2B5EF4-FFF2-40B4-BE49-F238E27FC236}">
                <a16:creationId xmlns:a16="http://schemas.microsoft.com/office/drawing/2014/main" xmlns="" id="{BF57E478-7972-4B58-A622-50640EAA8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447331"/>
            <a:ext cx="1990700" cy="265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694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6141"/>
            <a:ext cx="7086600" cy="1485900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Construcción</a:t>
            </a:r>
            <a:r>
              <a:rPr lang="en-US" sz="3600" b="1" dirty="0"/>
              <a:t> de </a:t>
            </a:r>
            <a:r>
              <a:rPr lang="en-US" sz="3600" b="1" dirty="0" err="1"/>
              <a:t>L</a:t>
            </a:r>
            <a:r>
              <a:rPr lang="en-US" sz="3600" b="1" dirty="0" err="1" smtClean="0"/>
              <a:t>egitimidad</a:t>
            </a:r>
            <a:r>
              <a:rPr lang="en-US" sz="3600" b="1" dirty="0" smtClean="0"/>
              <a:t> </a:t>
            </a:r>
            <a:r>
              <a:rPr lang="en-US" sz="3600" b="1" dirty="0" err="1"/>
              <a:t>C</a:t>
            </a:r>
            <a:r>
              <a:rPr lang="en-US" sz="3600" b="1" dirty="0" err="1" smtClean="0"/>
              <a:t>omercial</a:t>
            </a:r>
            <a:r>
              <a:rPr lang="en-US" sz="3600" b="1" dirty="0" smtClean="0"/>
              <a:t> </a:t>
            </a:r>
            <a:r>
              <a:rPr lang="en-US" sz="3600" b="1" dirty="0"/>
              <a:t>: </a:t>
            </a:r>
            <a:br>
              <a:rPr lang="en-US" sz="3600" b="1" dirty="0"/>
            </a:br>
            <a:r>
              <a:rPr lang="en-US" sz="3600" b="1" dirty="0" smtClean="0"/>
              <a:t>Su </a:t>
            </a:r>
            <a:r>
              <a:rPr lang="en-US" sz="3600" b="1" dirty="0" err="1"/>
              <a:t>N</a:t>
            </a:r>
            <a:r>
              <a:rPr lang="en-US" sz="3600" b="1" dirty="0" err="1" smtClean="0"/>
              <a:t>úmero</a:t>
            </a:r>
            <a:r>
              <a:rPr lang="en-US" sz="3600" b="1" dirty="0" smtClean="0"/>
              <a:t> de Fax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44124"/>
            <a:ext cx="8229600" cy="376147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Un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de fax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también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señal</a:t>
            </a:r>
            <a:r>
              <a:rPr lang="en-US" sz="3200" dirty="0" smtClean="0"/>
              <a:t> </a:t>
            </a:r>
            <a:r>
              <a:rPr lang="en-US" sz="3200" dirty="0" err="1" smtClean="0"/>
              <a:t>clara</a:t>
            </a:r>
            <a:r>
              <a:rPr lang="en-US" sz="3200" dirty="0" smtClean="0"/>
              <a:t> de </a:t>
            </a:r>
            <a:r>
              <a:rPr lang="en-US" sz="3200" dirty="0" err="1" smtClean="0"/>
              <a:t>legitimidad</a:t>
            </a:r>
            <a:endParaRPr lang="en-US" sz="5400" dirty="0"/>
          </a:p>
          <a:p>
            <a:r>
              <a:rPr lang="en-US" sz="3200" i="1" dirty="0" err="1" smtClean="0"/>
              <a:t>Además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necesitará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uno</a:t>
            </a:r>
            <a:r>
              <a:rPr lang="en-US" sz="3200" i="1" dirty="0" smtClean="0"/>
              <a:t> para </a:t>
            </a:r>
            <a:r>
              <a:rPr lang="en-US" sz="3200" i="1" dirty="0" err="1" smtClean="0"/>
              <a:t>las</a:t>
            </a:r>
            <a:r>
              <a:rPr lang="en-US" sz="3200" i="1" dirty="0" smtClean="0"/>
              <a:t> solicitudes de crédito</a:t>
            </a:r>
            <a:endParaRPr lang="en-US" sz="5400" i="1" dirty="0"/>
          </a:p>
          <a:p>
            <a:r>
              <a:rPr lang="en-US" sz="3200" dirty="0" smtClean="0"/>
              <a:t>No </a:t>
            </a:r>
            <a:r>
              <a:rPr lang="en-US" sz="3200" dirty="0" err="1" smtClean="0"/>
              <a:t>proporcione</a:t>
            </a:r>
            <a:r>
              <a:rPr lang="en-US" sz="3200" dirty="0" smtClean="0"/>
              <a:t> un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</a:t>
            </a:r>
            <a:r>
              <a:rPr lang="en-US" sz="3200" dirty="0" err="1" smtClean="0"/>
              <a:t>celular</a:t>
            </a:r>
            <a:r>
              <a:rPr lang="en-US" sz="3200" dirty="0" smtClean="0"/>
              <a:t> o </a:t>
            </a:r>
            <a:r>
              <a:rPr lang="en-US" sz="3200" dirty="0" err="1" smtClean="0"/>
              <a:t>residencial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</a:t>
            </a:r>
            <a:r>
              <a:rPr lang="en-US" sz="3200" dirty="0" err="1" smtClean="0"/>
              <a:t>comercial</a:t>
            </a:r>
            <a:r>
              <a:rPr lang="en-US" sz="3200" dirty="0" smtClean="0"/>
              <a:t> o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de fax</a:t>
            </a:r>
            <a:endParaRPr lang="en-US" sz="5400" dirty="0"/>
          </a:p>
          <a:p>
            <a:r>
              <a:rPr lang="en-US" sz="3200" dirty="0" smtClean="0"/>
              <a:t>Un </a:t>
            </a:r>
            <a:r>
              <a:rPr lang="en-US" sz="3200" b="1" dirty="0" err="1" smtClean="0"/>
              <a:t>número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teléfono</a:t>
            </a:r>
            <a:r>
              <a:rPr lang="en-US" sz="3200" b="1" dirty="0" smtClean="0"/>
              <a:t> personal </a:t>
            </a:r>
            <a:r>
              <a:rPr lang="en-US" sz="3200" b="1" dirty="0" err="1" smtClean="0"/>
              <a:t>puede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dejarlo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marcado</a:t>
            </a:r>
            <a:r>
              <a:rPr lang="en-US" sz="3200" b="1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entidad</a:t>
            </a:r>
            <a:r>
              <a:rPr lang="en-US" sz="3200" dirty="0" smtClean="0"/>
              <a:t> no </a:t>
            </a:r>
            <a:r>
              <a:rPr lang="en-US" sz="3200" dirty="0" err="1" smtClean="0"/>
              <a:t>establecida</a:t>
            </a:r>
            <a:endParaRPr lang="en-US" sz="3200" dirty="0"/>
          </a:p>
        </p:txBody>
      </p:sp>
      <p:pic>
        <p:nvPicPr>
          <p:cNvPr id="6" name="Picture 2" descr="Image result for credit cards png">
            <a:extLst>
              <a:ext uri="{FF2B5EF4-FFF2-40B4-BE49-F238E27FC236}">
                <a16:creationId xmlns:a16="http://schemas.microsoft.com/office/drawing/2014/main" xmlns="" id="{B08E4536-6171-411E-A1F3-E863A1B87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141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Image result for fax png">
            <a:extLst>
              <a:ext uri="{FF2B5EF4-FFF2-40B4-BE49-F238E27FC236}">
                <a16:creationId xmlns:a16="http://schemas.microsoft.com/office/drawing/2014/main" xmlns="" id="{0B700FBA-DBC3-4455-BDAC-E8302B14D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485900"/>
            <a:ext cx="11811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281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1954</TotalTime>
  <Words>1576</Words>
  <Application>Microsoft Office PowerPoint</Application>
  <PresentationFormat>On-screen Show (4:3)</PresentationFormat>
  <Paragraphs>143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Crop</vt:lpstr>
      <vt:lpstr>CreditO COMERCIAL PARA EMPRENDEDORES</vt:lpstr>
      <vt:lpstr>Crédito Comercial</vt:lpstr>
      <vt:lpstr>Crédito Comercial</vt:lpstr>
      <vt:lpstr>Beneficios del Crédito Comercial</vt:lpstr>
      <vt:lpstr>Beneficios del Crédito Comercial</vt:lpstr>
      <vt:lpstr>Su Empresa Emergente Debe Ser Legítima Para el Prestamista</vt:lpstr>
      <vt:lpstr>Construcción de Legitimidad Comercial en su Empresa Emergente</vt:lpstr>
      <vt:lpstr>Construcción de Legitimidad Comercial: Su Número de Teléfono</vt:lpstr>
      <vt:lpstr>Construcción de Legitimidad Comercial :  Su Número de Fax</vt:lpstr>
      <vt:lpstr>Construcción de Legitimidad Comercial :  Su Listado 411</vt:lpstr>
      <vt:lpstr>Construcción de Legitimidad C:  Su Sitio Web Profesional</vt:lpstr>
      <vt:lpstr>Construcción de Legitimidad Comercial :  Su Sitio Web Profesional</vt:lpstr>
      <vt:lpstr>Construcción de Legitimidad C:  Su Dirección de Correo Electrónico Corporativo</vt:lpstr>
      <vt:lpstr>Construcción de Legitimidad Comercial :  Su Entidad Comercial y el EIN</vt:lpstr>
      <vt:lpstr>Obtenga un Número D-U-N-S Desde Dun &amp; Bradstreet</vt:lpstr>
      <vt:lpstr>Una Buena Calificación de Crédito al Consumidor le Proporciona un Largo Camino</vt:lpstr>
      <vt:lpstr>Financiamiento Comercial No Asegurado</vt:lpstr>
      <vt:lpstr>Financiamiento Comercial No asegurado</vt:lpstr>
      <vt:lpstr>Financiamiento Comercial No Asegurado</vt:lpstr>
      <vt:lpstr>Desarrolle Crédito de Negocio</vt:lpstr>
      <vt:lpstr>Líneas de Negocio que le Reportan a las Agencias de Crédito</vt:lpstr>
      <vt:lpstr>Crédito Rotativo en Tiendas</vt:lpstr>
      <vt:lpstr>Crédito de Flotas</vt:lpstr>
      <vt:lpstr>Crédito en Efectivo</vt:lpstr>
      <vt:lpstr>Administre su Crédito Comercial Responsablemente</vt:lpstr>
      <vt:lpstr>Crédito Comercial Para Emprendedores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Credit for Startups</dc:title>
  <dc:creator>Janet Gershen-Siegel</dc:creator>
  <cp:lastModifiedBy>Jamshed Nasiri</cp:lastModifiedBy>
  <cp:revision>88</cp:revision>
  <dcterms:created xsi:type="dcterms:W3CDTF">2017-10-17T17:41:33Z</dcterms:created>
  <dcterms:modified xsi:type="dcterms:W3CDTF">2018-02-07T10:45:20Z</dcterms:modified>
</cp:coreProperties>
</file>